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21" r:id="rId2"/>
    <p:sldMasterId id="2147483744" r:id="rId3"/>
    <p:sldMasterId id="2147483779" r:id="rId4"/>
    <p:sldMasterId id="2147483800" r:id="rId5"/>
    <p:sldMasterId id="2147483835" r:id="rId6"/>
  </p:sldMasterIdLst>
  <p:notesMasterIdLst>
    <p:notesMasterId r:id="rId44"/>
  </p:notesMasterIdLst>
  <p:handoutMasterIdLst>
    <p:handoutMasterId r:id="rId45"/>
  </p:handoutMasterIdLst>
  <p:sldIdLst>
    <p:sldId id="256" r:id="rId7"/>
    <p:sldId id="257" r:id="rId8"/>
    <p:sldId id="258" r:id="rId9"/>
    <p:sldId id="396" r:id="rId10"/>
    <p:sldId id="362" r:id="rId11"/>
    <p:sldId id="259" r:id="rId12"/>
    <p:sldId id="265" r:id="rId13"/>
    <p:sldId id="260" r:id="rId14"/>
    <p:sldId id="262" r:id="rId15"/>
    <p:sldId id="263" r:id="rId16"/>
    <p:sldId id="366" r:id="rId17"/>
    <p:sldId id="266" r:id="rId18"/>
    <p:sldId id="267" r:id="rId19"/>
    <p:sldId id="264" r:id="rId20"/>
    <p:sldId id="294" r:id="rId21"/>
    <p:sldId id="295" r:id="rId22"/>
    <p:sldId id="268" r:id="rId23"/>
    <p:sldId id="269" r:id="rId24"/>
    <p:sldId id="270" r:id="rId25"/>
    <p:sldId id="271" r:id="rId26"/>
    <p:sldId id="272" r:id="rId27"/>
    <p:sldId id="273" r:id="rId28"/>
    <p:sldId id="274" r:id="rId29"/>
    <p:sldId id="275" r:id="rId30"/>
    <p:sldId id="276" r:id="rId31"/>
    <p:sldId id="290" r:id="rId32"/>
    <p:sldId id="279" r:id="rId33"/>
    <p:sldId id="284" r:id="rId34"/>
    <p:sldId id="292" r:id="rId35"/>
    <p:sldId id="293" r:id="rId36"/>
    <p:sldId id="285" r:id="rId37"/>
    <p:sldId id="286" r:id="rId38"/>
    <p:sldId id="288" r:id="rId39"/>
    <p:sldId id="289" r:id="rId40"/>
    <p:sldId id="390" r:id="rId41"/>
    <p:sldId id="378" r:id="rId42"/>
    <p:sldId id="379" r:id="rId43"/>
  </p:sldIdLst>
  <p:sldSz cx="9144000" cy="6858000" type="screen4x3"/>
  <p:notesSz cx="6858000" cy="9144000"/>
  <p:embeddedFontLst>
    <p:embeddedFont>
      <p:font typeface="Verdana" panose="020B0604030504040204" pitchFamily="34" charset="0"/>
      <p:regular r:id="rId46"/>
      <p:bold r:id="rId47"/>
      <p:italic r:id="rId48"/>
      <p:boldItalic r:id="rId49"/>
    </p:embeddedFont>
    <p:embeddedFont>
      <p:font typeface="Segoe UI Semilight" panose="020B0402040204020203" pitchFamily="34" charset="0"/>
      <p:regular r:id="rId50"/>
      <p:italic r:id="rId51"/>
    </p:embeddedFont>
    <p:embeddedFont>
      <p:font typeface="Segoe UI Semibold" panose="020B0702040204020203" pitchFamily="34" charset="0"/>
      <p:bold r:id="rId52"/>
      <p:boldItalic r:id="rId53"/>
    </p:embeddedFont>
    <p:embeddedFont>
      <p:font typeface="Calibri" panose="020F0502020204030204" pitchFamily="3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Calibri Light" panose="020F0302020204030204" pitchFamily="34" charset="0"/>
      <p:regular r:id="rId62"/>
      <p:italic r:id="rId63"/>
    </p:embeddedFont>
    <p:embeddedFont>
      <p:font typeface="Segoe UI Light" panose="020B0502040204020203" pitchFamily="34" charset="0"/>
      <p:regular r:id="rId64"/>
      <p:italic r:id="rId65"/>
    </p:embeddedFont>
    <p:embeddedFont>
      <p:font typeface="Segoe UI" panose="020B0502040204020203" pitchFamily="34" charset="0"/>
      <p:regular r:id="rId66"/>
      <p:bold r:id="rId67"/>
      <p:italic r:id="rId68"/>
      <p:boldItalic r:id="rId69"/>
    </p:embeddedFont>
    <p:embeddedFont>
      <p:font typeface="Trebuchet MS" panose="020B0603020202020204" pitchFamily="34" charset="0"/>
      <p:regular r:id="rId70"/>
      <p:bold r:id="rId71"/>
      <p:italic r:id="rId72"/>
      <p:boldItalic r:id="rId73"/>
    </p:embeddedFont>
    <p:embeddedFont>
      <p:font typeface="Bodoni MT" panose="02070603080606020203" pitchFamily="18" charset="0"/>
      <p:regular r:id="rId74"/>
      <p:bold r:id="rId75"/>
      <p:italic r:id="rId76"/>
      <p:boldItalic r:id="rId77"/>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C1B819A2-4DB2-4375-8431-1BD81EBB4C41}">
          <p14:sldIdLst>
            <p14:sldId id="256"/>
            <p14:sldId id="257"/>
            <p14:sldId id="258"/>
            <p14:sldId id="396"/>
            <p14:sldId id="362"/>
            <p14:sldId id="259"/>
            <p14:sldId id="265"/>
            <p14:sldId id="260"/>
            <p14:sldId id="262"/>
            <p14:sldId id="263"/>
            <p14:sldId id="366"/>
            <p14:sldId id="266"/>
            <p14:sldId id="267"/>
            <p14:sldId id="264"/>
            <p14:sldId id="294"/>
            <p14:sldId id="295"/>
            <p14:sldId id="268"/>
            <p14:sldId id="269"/>
            <p14:sldId id="270"/>
            <p14:sldId id="271"/>
            <p14:sldId id="272"/>
            <p14:sldId id="273"/>
            <p14:sldId id="274"/>
            <p14:sldId id="275"/>
            <p14:sldId id="276"/>
            <p14:sldId id="290"/>
            <p14:sldId id="279"/>
            <p14:sldId id="284"/>
            <p14:sldId id="292"/>
            <p14:sldId id="293"/>
            <p14:sldId id="285"/>
            <p14:sldId id="286"/>
            <p14:sldId id="288"/>
            <p14:sldId id="289"/>
          </p14:sldIdLst>
        </p14:section>
        <p14:section name="Resources" id="{84281773-BB01-4A23-B15A-6C1C3894D70F}">
          <p14:sldIdLst>
            <p14:sldId id="390"/>
          </p14:sldIdLst>
        </p14:section>
        <p14:section name="Wrap up" id="{ADD1BFC6-04EB-44BA-9459-A0DFEAD6BF23}">
          <p14:sldIdLst>
            <p14:sldId id="378"/>
            <p14:sldId id="3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AB0F2"/>
    <a:srgbClr val="669900"/>
    <a:srgbClr val="3399FF"/>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2775" autoAdjust="0"/>
  </p:normalViewPr>
  <p:slideViewPr>
    <p:cSldViewPr snapToGrid="0">
      <p:cViewPr varScale="1">
        <p:scale>
          <a:sx n="77" d="100"/>
          <a:sy n="77" d="100"/>
        </p:scale>
        <p:origin x="1185" y="4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6.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2.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1.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handoutMaster" Target="handoutMasters/handoutMaster1.xml"/><Relationship Id="rId66" Type="http://schemas.openxmlformats.org/officeDocument/2006/relationships/font" Target="fonts/font2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6/5/2018 5:31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9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3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37363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8671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14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Open links from URL field in multiple tabs and just go through the various sites</a:t>
            </a:r>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371539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C2103A-B7C3-4A7B-A7CF-EDA000C3DF57}" type="slidenum">
              <a:rPr lang="en-US" smtClean="0"/>
              <a:t>16</a:t>
            </a:fld>
            <a:endParaRPr lang="en-US"/>
          </a:p>
        </p:txBody>
      </p:sp>
    </p:spTree>
    <p:extLst>
      <p:ext uri="{BB962C8B-B14F-4D97-AF65-F5344CB8AC3E}">
        <p14:creationId xmlns:p14="http://schemas.microsoft.com/office/powerpoint/2010/main" val="594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6/5/2018 5:31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26</a:t>
            </a:fld>
            <a:endParaRPr lang="en-US" altLang="en-US"/>
          </a:p>
        </p:txBody>
      </p:sp>
    </p:spTree>
    <p:extLst>
      <p:ext uri="{BB962C8B-B14F-4D97-AF65-F5344CB8AC3E}">
        <p14:creationId xmlns:p14="http://schemas.microsoft.com/office/powerpoint/2010/main" val="2913381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2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8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83033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29</a:t>
            </a:fld>
            <a:endParaRPr lang="en-US"/>
          </a:p>
        </p:txBody>
      </p:sp>
    </p:spTree>
    <p:extLst>
      <p:ext uri="{BB962C8B-B14F-4D97-AF65-F5344CB8AC3E}">
        <p14:creationId xmlns:p14="http://schemas.microsoft.com/office/powerpoint/2010/main" val="1224369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30</a:t>
            </a:fld>
            <a:endParaRPr lang="en-AU"/>
          </a:p>
        </p:txBody>
      </p:sp>
    </p:spTree>
    <p:extLst>
      <p:ext uri="{BB962C8B-B14F-4D97-AF65-F5344CB8AC3E}">
        <p14:creationId xmlns:p14="http://schemas.microsoft.com/office/powerpoint/2010/main" val="1107348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32</a:t>
            </a:fld>
            <a:endParaRPr lang="en-US" dirty="0"/>
          </a:p>
        </p:txBody>
      </p:sp>
    </p:spTree>
    <p:extLst>
      <p:ext uri="{BB962C8B-B14F-4D97-AF65-F5344CB8AC3E}">
        <p14:creationId xmlns:p14="http://schemas.microsoft.com/office/powerpoint/2010/main" val="2117845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274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80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5:45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50023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37129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Big picture / micro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987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6/5/2018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164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6/5/2018 5:31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470957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7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8</a:t>
            </a:fld>
            <a:endParaRPr lang="en-US"/>
          </a:p>
        </p:txBody>
      </p:sp>
    </p:spTree>
    <p:extLst>
      <p:ext uri="{BB962C8B-B14F-4D97-AF65-F5344CB8AC3E}">
        <p14:creationId xmlns:p14="http://schemas.microsoft.com/office/powerpoint/2010/main" val="132985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5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w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Tree>
    <p:extLst>
      <p:ext uri="{BB962C8B-B14F-4D97-AF65-F5344CB8AC3E}">
        <p14:creationId xmlns:p14="http://schemas.microsoft.com/office/powerpoint/2010/main" val="121630735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5315124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Tree>
    <p:extLst>
      <p:ext uri="{BB962C8B-B14F-4D97-AF65-F5344CB8AC3E}">
        <p14:creationId xmlns:p14="http://schemas.microsoft.com/office/powerpoint/2010/main" val="4108808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6"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2726063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6"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07834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45"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73607"/>
            <a:ext cx="9144000" cy="373063"/>
          </a:xfrm>
          <a:prstGeom prst="rect">
            <a:avLst/>
          </a:prstGeom>
        </p:spPr>
        <p:txBody>
          <a:bodyPr lIns="320040" tIns="53325" rIns="53325" bIns="53325">
            <a:noAutofit/>
          </a:bodyPr>
          <a:lstStyle>
            <a:lvl1pPr marL="0" indent="0">
              <a:buNone/>
              <a:defRPr sz="2097" spc="-45" baseline="0">
                <a:solidFill>
                  <a:schemeClr val="tx1"/>
                </a:solidFill>
                <a:latin typeface="Segoe UI Light" pitchFamily="34" charset="0"/>
              </a:defRPr>
            </a:lvl1pPr>
            <a:lvl2pPr marL="210865" indent="0">
              <a:buNone/>
              <a:defRPr/>
            </a:lvl2pPr>
            <a:lvl3pPr marL="440540" indent="0">
              <a:buNone/>
              <a:defRPr/>
            </a:lvl3pPr>
            <a:lvl4pPr marL="651404" indent="0">
              <a:buNone/>
              <a:defRPr/>
            </a:lvl4pPr>
            <a:lvl5pPr marL="827618" indent="0">
              <a:buNone/>
              <a:defRPr/>
            </a:lvl5pPr>
          </a:lstStyle>
          <a:p>
            <a:pPr lvl="0"/>
            <a:r>
              <a:rPr lang="en-US" dirty="0"/>
              <a:t>Click to add subtitle</a:t>
            </a:r>
          </a:p>
        </p:txBody>
      </p:sp>
      <p:sp>
        <p:nvSpPr>
          <p:cNvPr id="3" name="Footer Placeholder 2"/>
          <p:cNvSpPr>
            <a:spLocks noGrp="1"/>
          </p:cNvSpPr>
          <p:nvPr>
            <p:ph type="ftr" sz="quarter" idx="14"/>
          </p:nvPr>
        </p:nvSpPr>
        <p:spPr>
          <a:xfrm>
            <a:off x="3849258" y="6590993"/>
            <a:ext cx="1445484" cy="153888"/>
          </a:xfrm>
          <a:prstGeom prst="rect">
            <a:avLst/>
          </a:prstGeom>
        </p:spPr>
        <p:txBody>
          <a:bodyPr/>
          <a:lstStyle/>
          <a:p>
            <a:pPr defTabSz="814568"/>
            <a:r>
              <a:rPr lang="en-US">
                <a:gradFill>
                  <a:gsLst>
                    <a:gs pos="2917">
                      <a:srgbClr val="505050"/>
                    </a:gs>
                    <a:gs pos="30000">
                      <a:srgbClr val="505050"/>
                    </a:gs>
                  </a:gsLst>
                  <a:lin ang="5400000" scaled="0"/>
                </a:gradFill>
              </a:rPr>
              <a:t>MICROSOFT INTERNAL USE ONLY</a:t>
            </a:r>
            <a:endParaRPr lang="en-US" dirty="0">
              <a:gradFill>
                <a:gsLst>
                  <a:gs pos="2917">
                    <a:srgbClr val="505050"/>
                  </a:gs>
                  <a:gs pos="30000">
                    <a:srgbClr val="505050"/>
                  </a:gs>
                </a:gsLst>
                <a:lin ang="5400000" scaled="0"/>
              </a:gradFill>
            </a:endParaRPr>
          </a:p>
        </p:txBody>
      </p:sp>
      <p:sp>
        <p:nvSpPr>
          <p:cNvPr id="7" name="Slide Number Placeholder 6"/>
          <p:cNvSpPr>
            <a:spLocks noGrp="1"/>
          </p:cNvSpPr>
          <p:nvPr>
            <p:ph type="sldNum" sz="quarter" idx="15"/>
          </p:nvPr>
        </p:nvSpPr>
        <p:spPr>
          <a:xfrm>
            <a:off x="8799882" y="6590995"/>
            <a:ext cx="116650" cy="153888"/>
          </a:xfrm>
          <a:prstGeom prst="rect">
            <a:avLst/>
          </a:prstGeom>
        </p:spPr>
        <p:txBody>
          <a:bodyPr/>
          <a:lstStyle/>
          <a:p>
            <a:pPr defTabSz="814568"/>
            <a:fld id="{FAADACFB-7C71-4E89-89D2-7BBA40B7BFA9}" type="slidenum">
              <a:rPr lang="en-US" smtClean="0">
                <a:solidFill>
                  <a:srgbClr val="505050"/>
                </a:solidFill>
              </a:rPr>
              <a:pPr defTabSz="814568"/>
              <a:t>‹#›</a:t>
            </a:fld>
            <a:endParaRPr lang="en-US" dirty="0">
              <a:solidFill>
                <a:srgbClr val="505050"/>
              </a:solidFill>
            </a:endParaRPr>
          </a:p>
        </p:txBody>
      </p:sp>
    </p:spTree>
    <p:extLst>
      <p:ext uri="{BB962C8B-B14F-4D97-AF65-F5344CB8AC3E}">
        <p14:creationId xmlns:p14="http://schemas.microsoft.com/office/powerpoint/2010/main" val="3104034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2704" cy="6858000"/>
          </a:xfrm>
          <a:prstGeom prst="rect">
            <a:avLst/>
          </a:prstGeom>
        </p:spPr>
      </p:pic>
      <p:sp>
        <p:nvSpPr>
          <p:cNvPr id="5" name="Text Placeholder 4"/>
          <p:cNvSpPr>
            <a:spLocks noGrp="1"/>
          </p:cNvSpPr>
          <p:nvPr>
            <p:ph type="body" sz="quarter" idx="12" hasCustomPrompt="1"/>
          </p:nvPr>
        </p:nvSpPr>
        <p:spPr>
          <a:xfrm>
            <a:off x="203330" y="5491381"/>
            <a:ext cx="5378549" cy="1794661"/>
          </a:xfrm>
          <a:noFill/>
        </p:spPr>
        <p:txBody>
          <a:bodyPr lIns="146260" tIns="109696" rIns="146260" bIns="109696">
            <a:noAutofit/>
          </a:bodyPr>
          <a:lstStyle>
            <a:lvl1pPr marL="0" indent="0">
              <a:spcBef>
                <a:spcPts val="0"/>
              </a:spcBef>
              <a:buNone/>
              <a:defRPr sz="220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7472566" y="6380923"/>
            <a:ext cx="739551" cy="191270"/>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6439" y="2084173"/>
            <a:ext cx="2017213" cy="474706"/>
          </a:xfrm>
          <a:prstGeom prst="rect">
            <a:avLst/>
          </a:prstGeom>
        </p:spPr>
      </p:pic>
    </p:spTree>
    <p:extLst>
      <p:ext uri="{BB962C8B-B14F-4D97-AF65-F5344CB8AC3E}">
        <p14:creationId xmlns:p14="http://schemas.microsoft.com/office/powerpoint/2010/main" val="364857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2703" cy="6858000"/>
          </a:xfrm>
          <a:prstGeom prst="rect">
            <a:avLst/>
          </a:prstGeom>
        </p:spPr>
      </p:pic>
      <p:sp>
        <p:nvSpPr>
          <p:cNvPr id="5" name="Text Placeholder 4"/>
          <p:cNvSpPr>
            <a:spLocks noGrp="1"/>
          </p:cNvSpPr>
          <p:nvPr>
            <p:ph type="body" sz="quarter" idx="12" hasCustomPrompt="1"/>
          </p:nvPr>
        </p:nvSpPr>
        <p:spPr>
          <a:xfrm>
            <a:off x="203330" y="5491381"/>
            <a:ext cx="5378549" cy="1794661"/>
          </a:xfrm>
          <a:noFill/>
        </p:spPr>
        <p:txBody>
          <a:bodyPr lIns="146260" tIns="109696" rIns="146260" bIns="109696">
            <a:noAutofit/>
          </a:bodyPr>
          <a:lstStyle>
            <a:lvl1pPr marL="0" indent="0">
              <a:spcBef>
                <a:spcPts val="0"/>
              </a:spcBef>
              <a:buNone/>
              <a:defRPr sz="220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439" y="2084173"/>
            <a:ext cx="2017213"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7472566" y="6380923"/>
            <a:ext cx="739551" cy="191270"/>
          </a:xfrm>
          <a:prstGeom prst="rect">
            <a:avLst/>
          </a:prstGeom>
          <a:noFill/>
        </p:spPr>
      </p:pic>
    </p:spTree>
    <p:extLst>
      <p:ext uri="{BB962C8B-B14F-4D97-AF65-F5344CB8AC3E}">
        <p14:creationId xmlns:p14="http://schemas.microsoft.com/office/powerpoint/2010/main" val="3593573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9142703"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3"/>
            <a:ext cx="2365638"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1" y="6308981"/>
            <a:ext cx="922389" cy="345606"/>
          </a:xfrm>
          <a:prstGeom prst="rect">
            <a:avLst/>
          </a:prstGeom>
        </p:spPr>
      </p:pic>
      <p:sp>
        <p:nvSpPr>
          <p:cNvPr id="5" name="Text Placeholder 4"/>
          <p:cNvSpPr>
            <a:spLocks noGrp="1"/>
          </p:cNvSpPr>
          <p:nvPr>
            <p:ph type="body" sz="quarter" idx="12" hasCustomPrompt="1"/>
          </p:nvPr>
        </p:nvSpPr>
        <p:spPr>
          <a:xfrm>
            <a:off x="203330" y="5491381"/>
            <a:ext cx="5378549" cy="1366621"/>
          </a:xfrm>
          <a:noFill/>
        </p:spPr>
        <p:txBody>
          <a:bodyPr lIns="146260" tIns="109696" rIns="146260" bIns="109696">
            <a:noAutofit/>
          </a:bodyPr>
          <a:lstStyle>
            <a:lvl1pPr marL="0" indent="0">
              <a:spcBef>
                <a:spcPts val="0"/>
              </a:spcBef>
              <a:buNone/>
              <a:defRPr sz="2204"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358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2702"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4481" y="1886813"/>
            <a:ext cx="2365638" cy="883460"/>
          </a:xfrm>
          <a:prstGeom prst="rect">
            <a:avLst/>
          </a:prstGeom>
        </p:spPr>
      </p:pic>
      <p:sp>
        <p:nvSpPr>
          <p:cNvPr id="5" name="Text Placeholder 4"/>
          <p:cNvSpPr>
            <a:spLocks noGrp="1"/>
          </p:cNvSpPr>
          <p:nvPr>
            <p:ph type="body" sz="quarter" idx="12" hasCustomPrompt="1"/>
          </p:nvPr>
        </p:nvSpPr>
        <p:spPr>
          <a:xfrm>
            <a:off x="203330" y="5491381"/>
            <a:ext cx="5378549" cy="1366621"/>
          </a:xfrm>
          <a:noFill/>
        </p:spPr>
        <p:txBody>
          <a:bodyPr lIns="146260" tIns="109696" rIns="146260" bIns="109696">
            <a:noAutofit/>
          </a:bodyPr>
          <a:lstStyle>
            <a:lvl1pPr marL="0" indent="0">
              <a:spcBef>
                <a:spcPts val="0"/>
              </a:spcBef>
              <a:buNone/>
              <a:defRPr sz="2204"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01978" y="3689947"/>
            <a:ext cx="5378549" cy="1801436"/>
          </a:xfrm>
          <a:noFill/>
        </p:spPr>
        <p:txBody>
          <a:bodyPr lIns="146260" tIns="91413" rIns="146260" bIns="91413" anchor="t" anchorCtr="0"/>
          <a:lstStyle>
            <a:lvl1pPr>
              <a:defRPr sz="3673" spc="-74"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7445771" y="6308981"/>
            <a:ext cx="922389" cy="345606"/>
          </a:xfrm>
          <a:prstGeom prst="rect">
            <a:avLst/>
          </a:prstGeom>
        </p:spPr>
      </p:pic>
    </p:spTree>
    <p:extLst>
      <p:ext uri="{BB962C8B-B14F-4D97-AF65-F5344CB8AC3E}">
        <p14:creationId xmlns:p14="http://schemas.microsoft.com/office/powerpoint/2010/main" val="3238013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9142703" cy="6858000"/>
          </a:xfrm>
          <a:prstGeom prst="rect">
            <a:avLst/>
          </a:prstGeom>
        </p:spPr>
      </p:pic>
      <p:sp>
        <p:nvSpPr>
          <p:cNvPr id="2" name="Title 1"/>
          <p:cNvSpPr>
            <a:spLocks noGrp="1"/>
          </p:cNvSpPr>
          <p:nvPr>
            <p:ph type="title" hasCustomPrompt="1"/>
          </p:nvPr>
        </p:nvSpPr>
        <p:spPr>
          <a:xfrm>
            <a:off x="201930" y="268967"/>
            <a:ext cx="5378549" cy="1796217"/>
          </a:xfrm>
          <a:noFill/>
        </p:spPr>
        <p:txBody>
          <a:bodyPr tIns="91413" bIns="91413"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4332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9142703" cy="6857999"/>
          </a:xfrm>
          <a:prstGeom prst="rect">
            <a:avLst/>
          </a:prstGeom>
        </p:spPr>
      </p:pic>
      <p:sp>
        <p:nvSpPr>
          <p:cNvPr id="2" name="Title 1"/>
          <p:cNvSpPr>
            <a:spLocks noGrp="1"/>
          </p:cNvSpPr>
          <p:nvPr>
            <p:ph type="title" hasCustomPrompt="1"/>
          </p:nvPr>
        </p:nvSpPr>
        <p:spPr>
          <a:xfrm>
            <a:off x="201930" y="268967"/>
            <a:ext cx="5378549" cy="1796217"/>
          </a:xfrm>
          <a:noFill/>
        </p:spPr>
        <p:txBody>
          <a:bodyPr tIns="91413" bIns="91413"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8381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9142703" cy="6857999"/>
          </a:xfrm>
          <a:prstGeom prst="rect">
            <a:avLst/>
          </a:prstGeom>
        </p:spPr>
      </p:pic>
      <p:sp>
        <p:nvSpPr>
          <p:cNvPr id="2" name="Title 1"/>
          <p:cNvSpPr>
            <a:spLocks noGrp="1"/>
          </p:cNvSpPr>
          <p:nvPr>
            <p:ph type="title" hasCustomPrompt="1"/>
          </p:nvPr>
        </p:nvSpPr>
        <p:spPr>
          <a:xfrm>
            <a:off x="201930" y="268967"/>
            <a:ext cx="5378549" cy="1796217"/>
          </a:xfrm>
          <a:noFill/>
        </p:spPr>
        <p:txBody>
          <a:bodyPr tIns="91413" bIns="91413"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364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81"/>
            <a:ext cx="8740142" cy="158627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834541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2" y="2082615"/>
            <a:ext cx="4370071" cy="3586208"/>
          </a:xfrm>
          <a:solidFill>
            <a:schemeClr val="accent1"/>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4570936" y="2082615"/>
            <a:ext cx="4370071" cy="3586208"/>
          </a:xfrm>
          <a:solidFill>
            <a:schemeClr val="accent4"/>
          </a:solidFill>
        </p:spPr>
        <p:txBody>
          <a:bodyPr wrap="square" tIns="146304" bIns="146304">
            <a:noAutofit/>
          </a:bodyPr>
          <a:lstStyle>
            <a:lvl1pPr marL="0" indent="0">
              <a:spcBef>
                <a:spcPts val="899"/>
              </a:spcBef>
              <a:buClr>
                <a:schemeClr val="tx1"/>
              </a:buClr>
              <a:buFont typeface="Wingdings" pitchFamily="2" charset="2"/>
              <a:buNone/>
              <a:defRPr sz="2938">
                <a:solidFill>
                  <a:srgbClr val="FFFFFF"/>
                </a:solidFill>
              </a:defRPr>
            </a:lvl1pPr>
            <a:lvl2pPr marL="0" indent="0">
              <a:spcBef>
                <a:spcPts val="793"/>
              </a:spcBef>
              <a:buNone/>
              <a:defRPr sz="1469">
                <a:solidFill>
                  <a:srgbClr val="FFFFFF"/>
                </a:solidFill>
              </a:defRPr>
            </a:lvl2pPr>
            <a:lvl3pPr marL="170154" indent="0">
              <a:buNone/>
              <a:tabLst/>
              <a:defRPr sz="1469">
                <a:solidFill>
                  <a:srgbClr val="FFFFFF"/>
                </a:solidFill>
              </a:defRPr>
            </a:lvl3pPr>
            <a:lvl4pPr marL="337976" indent="0">
              <a:buNone/>
              <a:defRPr>
                <a:solidFill>
                  <a:srgbClr val="FFFFFF"/>
                </a:solidFill>
              </a:defRPr>
            </a:lvl4pPr>
            <a:lvl5pPr marL="503469"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4059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18694" y="2082615"/>
            <a:ext cx="2877524" cy="3586208"/>
          </a:xfrm>
          <a:solidFill>
            <a:schemeClr val="accent3"/>
          </a:solidFill>
          <a:ln>
            <a:noFill/>
          </a:ln>
        </p:spPr>
        <p:txBody>
          <a:bodyPr wrap="square" tIns="146304" bIns="146304">
            <a:noAutofit/>
          </a:bodyPr>
          <a:lstStyle>
            <a:lvl1pPr marL="0" indent="0">
              <a:spcBef>
                <a:spcPts val="899"/>
              </a:spcBef>
              <a:buClr>
                <a:schemeClr val="tx1"/>
              </a:buClr>
              <a:buFont typeface="Wingdings" pitchFamily="2" charset="2"/>
              <a:buNone/>
              <a:defRPr sz="2938">
                <a:solidFill>
                  <a:schemeClr val="tx1"/>
                </a:solidFill>
              </a:defRPr>
            </a:lvl1pPr>
            <a:lvl2pPr marL="0" indent="0">
              <a:spcBef>
                <a:spcPts val="793"/>
              </a:spcBef>
              <a:buNone/>
              <a:defRPr sz="1469">
                <a:solidFill>
                  <a:schemeClr val="tx1"/>
                </a:solidFill>
              </a:defRPr>
            </a:lvl2pPr>
            <a:lvl3pPr marL="170154" indent="0">
              <a:buNone/>
              <a:tabLst/>
              <a:defRPr sz="1469">
                <a:solidFill>
                  <a:schemeClr val="tx1"/>
                </a:solidFill>
              </a:defRPr>
            </a:lvl3pPr>
            <a:lvl4pPr marL="337976" indent="0">
              <a:buNone/>
              <a:defRPr>
                <a:solidFill>
                  <a:schemeClr val="tx1"/>
                </a:solidFill>
              </a:defRPr>
            </a:lvl4pPr>
            <a:lvl5pPr marL="50346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6033266" y="2082615"/>
            <a:ext cx="2911140" cy="3586208"/>
          </a:xfrm>
          <a:solidFill>
            <a:schemeClr val="accent1"/>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351589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3065941" y="2080712"/>
            <a:ext cx="5878465" cy="591518"/>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1" y="2082615"/>
            <a:ext cx="2877524" cy="3586208"/>
          </a:xfrm>
          <a:solidFill>
            <a:schemeClr val="accent2"/>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50156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60338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4" y="1189177"/>
            <a:ext cx="4033911" cy="2285251"/>
          </a:xfrm>
        </p:spPr>
        <p:txBody>
          <a:bodyPr wrap="square">
            <a:spAutoFit/>
          </a:bodyPr>
          <a:lstStyle>
            <a:lvl1pPr marL="0" indent="0">
              <a:spcBef>
                <a:spcPts val="899"/>
              </a:spcBef>
              <a:buClr>
                <a:schemeClr val="tx1"/>
              </a:buClr>
              <a:buFont typeface="Wingdings" pitchFamily="2" charset="2"/>
              <a:buNone/>
              <a:defRPr sz="3965">
                <a:solidFill>
                  <a:schemeClr val="accent2"/>
                </a:solidFill>
              </a:defRPr>
            </a:lvl1pPr>
            <a:lvl2pPr marL="0" indent="0">
              <a:spcBef>
                <a:spcPts val="793"/>
              </a:spcBef>
              <a:buNone/>
              <a:defRPr sz="1469"/>
            </a:lvl2pPr>
            <a:lvl3pPr marL="170154" indent="0">
              <a:buNone/>
              <a:tabLst/>
              <a:defRPr sz="1469"/>
            </a:lvl3pPr>
            <a:lvl4pPr marL="337976" indent="0">
              <a:buNone/>
              <a:defRPr/>
            </a:lvl4pPr>
            <a:lvl5pPr marL="5034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4905825" y="1176725"/>
            <a:ext cx="1983340" cy="2644828"/>
          </a:xfrm>
          <a:solidFill>
            <a:srgbClr val="55C5E9"/>
          </a:solidFill>
        </p:spPr>
        <p:txBody>
          <a:bodyPr wrap="square" tIns="146304" bIns="146304">
            <a:noAutofit/>
          </a:bodyPr>
          <a:lstStyle>
            <a:lvl1pPr marL="0" indent="0">
              <a:spcBef>
                <a:spcPts val="899"/>
              </a:spcBef>
              <a:buClr>
                <a:schemeClr val="tx1"/>
              </a:buClr>
              <a:buFont typeface="Wingdings" pitchFamily="2" charset="2"/>
              <a:buNone/>
              <a:defRPr sz="2938">
                <a:solidFill>
                  <a:schemeClr val="tx1"/>
                </a:solidFill>
              </a:defRPr>
            </a:lvl1pPr>
            <a:lvl2pPr marL="0" indent="0">
              <a:spcBef>
                <a:spcPts val="793"/>
              </a:spcBef>
              <a:buNone/>
              <a:defRPr sz="1469">
                <a:solidFill>
                  <a:schemeClr val="tx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6928617" y="1176725"/>
            <a:ext cx="2016956" cy="2644828"/>
          </a:xfrm>
          <a:solidFill>
            <a:schemeClr val="accent2"/>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4905825" y="3867938"/>
            <a:ext cx="1983340" cy="2689656"/>
          </a:xfrm>
          <a:solidFill>
            <a:schemeClr val="accent1"/>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6928617" y="3867938"/>
            <a:ext cx="2016956" cy="2689656"/>
          </a:xfrm>
          <a:solidFill>
            <a:schemeClr val="accent5"/>
          </a:solidFill>
        </p:spPr>
        <p:txBody>
          <a:bodyPr wrap="square" tIns="146304" bIns="146304">
            <a:noAutofit/>
          </a:bodyPr>
          <a:lstStyle>
            <a:lvl1pPr marL="0" indent="0">
              <a:spcBef>
                <a:spcPts val="899"/>
              </a:spcBef>
              <a:buClr>
                <a:schemeClr val="tx1"/>
              </a:buClr>
              <a:buFont typeface="Wingdings" pitchFamily="2" charset="2"/>
              <a:buNone/>
              <a:defRPr sz="2938">
                <a:solidFill>
                  <a:schemeClr val="bg1"/>
                </a:solidFill>
              </a:defRPr>
            </a:lvl1pPr>
            <a:lvl2pPr marL="0" indent="0">
              <a:spcBef>
                <a:spcPts val="793"/>
              </a:spcBef>
              <a:buNone/>
              <a:defRPr sz="1469">
                <a:solidFill>
                  <a:schemeClr val="bg1"/>
                </a:solidFill>
              </a:defRPr>
            </a:lvl2pPr>
            <a:lvl3pPr marL="170154" indent="0">
              <a:buNone/>
              <a:tabLst/>
              <a:defRPr sz="1469">
                <a:solidFill>
                  <a:schemeClr val="bg1"/>
                </a:solidFill>
              </a:defRPr>
            </a:lvl3pPr>
            <a:lvl4pPr marL="337976" indent="0">
              <a:buNone/>
              <a:defRPr>
                <a:solidFill>
                  <a:schemeClr val="bg1"/>
                </a:solidFill>
              </a:defRPr>
            </a:lvl4pPr>
            <a:lvl5pPr marL="503469"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8570018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64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80866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9"/>
            <a:ext cx="8740142" cy="1843592"/>
          </a:xfrm>
          <a:prstGeom prst="rect">
            <a:avLst/>
          </a:prstGeom>
        </p:spPr>
        <p:txBody>
          <a:bodyPr/>
          <a:lstStyle>
            <a:lvl1pPr marL="213277" indent="-213277">
              <a:buClr>
                <a:schemeClr val="tx1"/>
              </a:buClr>
              <a:buSzPct val="90000"/>
              <a:buFont typeface="Arial" pitchFamily="34" charset="0"/>
              <a:buChar char="•"/>
              <a:defRPr sz="264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559" indent="-206283">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2832" indent="-213277">
              <a:buClr>
                <a:schemeClr val="tx1"/>
              </a:buClr>
              <a:buSzPct val="90000"/>
              <a:buFont typeface="Arial" pitchFamily="34" charset="0"/>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0656" indent="-167823">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481" indent="-167823">
              <a:buClr>
                <a:schemeClr val="tx1"/>
              </a:buClr>
              <a:buSzPct val="90000"/>
              <a:buFont typeface="Arial" pitchFamily="34" charset="0"/>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4"/>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17"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26944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1490162"/>
          </a:xfrm>
        </p:spPr>
        <p:txBody>
          <a:bodyPr/>
          <a:lstStyle>
            <a:lvl1pPr>
              <a:defRPr sz="2098"/>
            </a:lvl1pPr>
            <a:lvl2pPr>
              <a:defRPr sz="1798"/>
            </a:lvl2pPr>
            <a:lvl3pPr>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1490162"/>
          </a:xfrm>
        </p:spPr>
        <p:txBody>
          <a:bodyPr/>
          <a:lstStyle>
            <a:lvl1pPr>
              <a:defRPr sz="2098"/>
            </a:lvl1pPr>
            <a:lvl2pPr>
              <a:defRPr sz="1798"/>
            </a:lvl2pPr>
            <a:lvl3pPr>
              <a:defRPr sz="1499"/>
            </a:lvl3pPr>
            <a:lvl4pPr>
              <a:defRPr sz="1349"/>
            </a:lvl4pPr>
            <a:lvl5pPr>
              <a:defRPr sz="1349"/>
            </a:lvl5pPr>
            <a:lvl6pPr>
              <a:defRPr sz="1349"/>
            </a:lvl6pPr>
            <a:lvl7pPr>
              <a:defRPr sz="1349"/>
            </a:lvl7pPr>
            <a:lvl8pPr>
              <a:defRPr sz="1349"/>
            </a:lvl8pPr>
            <a:lvl9pPr>
              <a:defRPr sz="13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6356351"/>
            <a:ext cx="2133600" cy="365125"/>
          </a:xfrm>
          <a:prstGeom prst="rect">
            <a:avLst/>
          </a:prstGeom>
        </p:spPr>
        <p:txBody>
          <a:bodyPr/>
          <a:lstStyle/>
          <a:p>
            <a:fld id="{1D8BD707-D9CF-40AE-B4C6-C98DA3205C09}" type="datetimeFigureOut">
              <a:rPr lang="en-US" smtClean="0"/>
              <a:pPr/>
              <a:t>6/5/2018</a:t>
            </a:fld>
            <a:endParaRPr lang="en-US"/>
          </a:p>
        </p:txBody>
      </p:sp>
      <p:sp>
        <p:nvSpPr>
          <p:cNvPr id="6" name="Footer Placeholder 5"/>
          <p:cNvSpPr>
            <a:spLocks noGrp="1"/>
          </p:cNvSpPr>
          <p:nvPr>
            <p:ph type="ftr" sz="quarter" idx="11"/>
          </p:nvPr>
        </p:nvSpPr>
        <p:spPr>
          <a:xfrm>
            <a:off x="3124201" y="6356351"/>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1"/>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9303360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6940705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29188" y="0"/>
            <a:ext cx="449101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32588363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291784315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411899341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17064807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7145" y="0"/>
            <a:ext cx="4491017" cy="6858000"/>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899805278"/>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67765" y="0"/>
            <a:ext cx="4491017"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6" tIns="34246" rIns="34246" bIns="34246" numCol="1" spcCol="0" rtlCol="0" fromWordArt="0" anchor="ctr" anchorCtr="0" forceAA="0" compatLnSpc="1">
            <a:prstTxWarp prst="textNoShape">
              <a:avLst/>
            </a:prstTxWarp>
            <a:noAutofit/>
          </a:bodyPr>
          <a:lstStyle/>
          <a:p>
            <a:pPr algn="ctr" defTabSz="684758" fontAlgn="base">
              <a:spcBef>
                <a:spcPct val="0"/>
              </a:spcBef>
              <a:spcAft>
                <a:spcPct val="0"/>
              </a:spcAft>
            </a:pPr>
            <a:endParaRPr lang="en-US" sz="164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34507" y="252399"/>
            <a:ext cx="3547239" cy="1178442"/>
          </a:xfrm>
          <a:prstGeom prst="rect">
            <a:avLst/>
          </a:prstGeom>
        </p:spPr>
        <p:txBody>
          <a:bodyPr>
            <a:noAutofit/>
          </a:bodyPr>
          <a:lstStyle>
            <a:lvl1pPr marL="0" indent="0">
              <a:buNone/>
              <a:defRPr sz="2938" b="0" cap="none" baseline="0">
                <a:gradFill>
                  <a:gsLst>
                    <a:gs pos="100000">
                      <a:schemeClr val="bg1"/>
                    </a:gs>
                    <a:gs pos="0">
                      <a:schemeClr val="bg1"/>
                    </a:gs>
                  </a:gsLst>
                  <a:lin ang="5400000" scaled="0"/>
                </a:gradFill>
                <a:latin typeface="+mj-lt"/>
              </a:defRPr>
            </a:lvl1pPr>
            <a:lvl2pPr marL="456576" indent="0">
              <a:buNone/>
              <a:defRPr sz="2023" b="1"/>
            </a:lvl2pPr>
            <a:lvl3pPr marL="913152" indent="0">
              <a:buNone/>
              <a:defRPr sz="1798" b="1"/>
            </a:lvl3pPr>
            <a:lvl4pPr marL="1369729" indent="0">
              <a:buNone/>
              <a:defRPr sz="1574" b="1"/>
            </a:lvl4pPr>
            <a:lvl5pPr marL="1826304" indent="0">
              <a:buNone/>
              <a:defRPr sz="1574" b="1"/>
            </a:lvl5pPr>
            <a:lvl6pPr marL="2282881" indent="0">
              <a:buNone/>
              <a:defRPr sz="1574" b="1"/>
            </a:lvl6pPr>
            <a:lvl7pPr marL="2739456" indent="0">
              <a:buNone/>
              <a:defRPr sz="1574" b="1"/>
            </a:lvl7pPr>
            <a:lvl8pPr marL="3196032" indent="0">
              <a:buNone/>
              <a:defRPr sz="1574" b="1"/>
            </a:lvl8pPr>
            <a:lvl9pPr marL="3652609" indent="0">
              <a:buNone/>
              <a:defRPr sz="1574" b="1"/>
            </a:lvl9pPr>
          </a:lstStyle>
          <a:p>
            <a:pPr lvl="0"/>
            <a:r>
              <a:rPr lang="en-US" dirty="0"/>
              <a:t>Click to edit text</a:t>
            </a:r>
          </a:p>
        </p:txBody>
      </p:sp>
      <p:sp>
        <p:nvSpPr>
          <p:cNvPr id="17" name="Content Placeholder 5"/>
          <p:cNvSpPr>
            <a:spLocks noGrp="1"/>
          </p:cNvSpPr>
          <p:nvPr>
            <p:ph sz="quarter" idx="16" hasCustomPrompt="1"/>
          </p:nvPr>
        </p:nvSpPr>
        <p:spPr>
          <a:xfrm>
            <a:off x="262567" y="1867192"/>
            <a:ext cx="2272521" cy="1830017"/>
          </a:xfrm>
          <a:prstGeom prst="rect">
            <a:avLst/>
          </a:prstGeom>
        </p:spPr>
        <p:txBody>
          <a:bodyPr>
            <a:noAutofit/>
          </a:bodyPr>
          <a:lstStyle>
            <a:lvl1pPr marL="0" indent="0">
              <a:spcBef>
                <a:spcPts val="899"/>
              </a:spcBef>
              <a:buFont typeface="Arial" pitchFamily="34" charset="0"/>
              <a:buNone/>
              <a:defRPr lang="en-US" sz="1499" kern="1200" spc="0" dirty="0" smtClean="0">
                <a:gradFill>
                  <a:gsLst>
                    <a:gs pos="100000">
                      <a:schemeClr val="bg1"/>
                    </a:gs>
                    <a:gs pos="0">
                      <a:schemeClr val="bg1"/>
                    </a:gs>
                  </a:gsLst>
                  <a:lin ang="5400000" scaled="0"/>
                </a:gradFill>
                <a:latin typeface="+mn-lt"/>
                <a:ea typeface="+mn-ea"/>
                <a:cs typeface="Segoe UI" pitchFamily="34" charset="0"/>
              </a:defRPr>
            </a:lvl1pPr>
            <a:lvl2pPr marL="684864" indent="-285360">
              <a:defRPr lang="en-US" sz="1574" kern="1200" dirty="0" smtClean="0">
                <a:solidFill>
                  <a:schemeClr val="bg2">
                    <a:lumMod val="50000"/>
                  </a:schemeClr>
                </a:solidFill>
                <a:latin typeface="+mn-lt"/>
                <a:ea typeface="+mn-ea"/>
                <a:cs typeface="Arial" pitchFamily="34" charset="0"/>
              </a:defRPr>
            </a:lvl2pPr>
            <a:lvl3pPr marL="684864" indent="-171216">
              <a:defRPr lang="en-US" sz="1424" kern="1200" dirty="0" smtClean="0">
                <a:solidFill>
                  <a:schemeClr val="bg2">
                    <a:lumMod val="50000"/>
                  </a:schemeClr>
                </a:solidFill>
                <a:latin typeface="+mn-lt"/>
                <a:ea typeface="+mn-ea"/>
                <a:cs typeface="Arial" pitchFamily="34" charset="0"/>
              </a:defRPr>
            </a:lvl3pPr>
            <a:lvl4pPr marL="913152" indent="-171216">
              <a:defRPr lang="en-US" sz="1199" kern="1200" dirty="0" smtClean="0">
                <a:solidFill>
                  <a:schemeClr val="bg2">
                    <a:lumMod val="50000"/>
                  </a:schemeClr>
                </a:solidFill>
                <a:latin typeface="+mn-lt"/>
                <a:ea typeface="+mn-ea"/>
                <a:cs typeface="Arial" pitchFamily="34" charset="0"/>
              </a:defRPr>
            </a:lvl4pPr>
            <a:lvl5pPr marL="1084368" indent="-171216">
              <a:defRPr lang="en-US" sz="1199" kern="1200" dirty="0">
                <a:solidFill>
                  <a:schemeClr val="bg2">
                    <a:lumMod val="50000"/>
                  </a:schemeClr>
                </a:solidFill>
                <a:latin typeface="+mn-lt"/>
                <a:ea typeface="+mn-ea"/>
                <a:cs typeface="Arial" pitchFamily="34" charset="0"/>
              </a:defRPr>
            </a:lvl5pPr>
            <a:lvl6pPr>
              <a:defRPr sz="1574"/>
            </a:lvl6pPr>
            <a:lvl7pPr>
              <a:defRPr sz="1574"/>
            </a:lvl7pPr>
            <a:lvl8pPr>
              <a:defRPr sz="1574"/>
            </a:lvl8pPr>
            <a:lvl9pPr>
              <a:defRPr sz="1574"/>
            </a:lvl9pPr>
          </a:lstStyle>
          <a:p>
            <a:pPr lvl="0"/>
            <a:r>
              <a:rPr lang="en-US" dirty="0"/>
              <a:t>Click to edit text</a:t>
            </a:r>
          </a:p>
        </p:txBody>
      </p:sp>
    </p:spTree>
    <p:extLst>
      <p:ext uri="{BB962C8B-B14F-4D97-AF65-F5344CB8AC3E}">
        <p14:creationId xmlns:p14="http://schemas.microsoft.com/office/powerpoint/2010/main" val="129256119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354839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800"/>
            <a:ext cx="8363938" cy="1614875"/>
          </a:xfrm>
          <a:prstGeom prst="rect">
            <a:avLst/>
          </a:prstGeom>
        </p:spPr>
        <p:txBody>
          <a:bodyPr/>
          <a:lstStyle>
            <a:lvl1pPr marL="0" indent="0">
              <a:spcBef>
                <a:spcPts val="1798"/>
              </a:spcBef>
              <a:buNone/>
              <a:defRPr sz="2997">
                <a:gradFill>
                  <a:gsLst>
                    <a:gs pos="100000">
                      <a:schemeClr val="tx2"/>
                    </a:gs>
                    <a:gs pos="0">
                      <a:schemeClr val="tx2"/>
                    </a:gs>
                  </a:gsLst>
                  <a:lin ang="5400000" scaled="0"/>
                </a:gradFill>
                <a:latin typeface="+mj-lt"/>
              </a:defRPr>
            </a:lvl1pPr>
            <a:lvl2pPr marL="0" indent="0">
              <a:buNone/>
              <a:defRPr sz="1499">
                <a:gradFill>
                  <a:gsLst>
                    <a:gs pos="100000">
                      <a:schemeClr val="tx1"/>
                    </a:gs>
                    <a:gs pos="6000">
                      <a:schemeClr val="tx1"/>
                    </a:gs>
                  </a:gsLst>
                  <a:lin ang="5400000" scaled="0"/>
                </a:gradFill>
              </a:defRPr>
            </a:lvl2pPr>
            <a:lvl3pPr marL="173624" indent="0">
              <a:buNone/>
              <a:defRPr sz="1499">
                <a:gradFill>
                  <a:gsLst>
                    <a:gs pos="100000">
                      <a:schemeClr val="tx1"/>
                    </a:gs>
                    <a:gs pos="6000">
                      <a:schemeClr val="tx1"/>
                    </a:gs>
                  </a:gsLst>
                  <a:lin ang="5400000" scaled="0"/>
                </a:gradFill>
              </a:defRPr>
            </a:lvl3pPr>
            <a:lvl4pPr marL="342492" indent="0">
              <a:buNone/>
              <a:defRPr sz="1499">
                <a:gradFill>
                  <a:gsLst>
                    <a:gs pos="100000">
                      <a:schemeClr val="tx1"/>
                    </a:gs>
                    <a:gs pos="6000">
                      <a:schemeClr val="tx1"/>
                    </a:gs>
                  </a:gsLst>
                  <a:lin ang="5400000" scaled="0"/>
                </a:gradFill>
              </a:defRPr>
            </a:lvl4pPr>
            <a:lvl5pPr marL="519684" indent="0">
              <a:buNone/>
              <a:defRPr sz="14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8655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9144000" cy="6856213"/>
          </a:xfrm>
          <a:prstGeom prst="rect">
            <a:avLst/>
          </a:prstGeom>
          <a:solidFill>
            <a:srgbClr val="68217A"/>
          </a:solidFill>
        </p:spPr>
      </p:pic>
      <p:sp>
        <p:nvSpPr>
          <p:cNvPr id="5" name="Text Placeholder 4"/>
          <p:cNvSpPr>
            <a:spLocks noGrp="1"/>
          </p:cNvSpPr>
          <p:nvPr>
            <p:ph type="body" sz="quarter" idx="10"/>
          </p:nvPr>
        </p:nvSpPr>
        <p:spPr>
          <a:xfrm>
            <a:off x="390627" y="2885540"/>
            <a:ext cx="4178992" cy="2432214"/>
          </a:xfrm>
        </p:spPr>
        <p:txBody>
          <a:bodyPr/>
          <a:lstStyle>
            <a:lvl1pPr marL="0" indent="0">
              <a:buNone/>
              <a:defRPr sz="4494">
                <a:solidFill>
                  <a:schemeClr val="bg1"/>
                </a:solidFill>
              </a:defRPr>
            </a:lvl1pPr>
            <a:lvl2pPr marL="3568" indent="0">
              <a:spcBef>
                <a:spcPts val="674"/>
              </a:spcBef>
              <a:buNone/>
              <a:defRPr sz="2098">
                <a:solidFill>
                  <a:schemeClr val="accent3"/>
                </a:solidFill>
                <a:latin typeface="+mj-lt"/>
              </a:defRPr>
            </a:lvl2pPr>
            <a:lvl3pPr marL="3568" indent="0">
              <a:buNone/>
              <a:defRPr/>
            </a:lvl3pPr>
            <a:lvl4pPr marL="3568" indent="0">
              <a:buNone/>
              <a:defRPr/>
            </a:lvl4pPr>
            <a:lvl5pPr marL="3568"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820209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9" y="2084174"/>
            <a:ext cx="7395504" cy="1793104"/>
          </a:xfrm>
        </p:spPr>
        <p:txBody>
          <a:bodyPr/>
          <a:lstStyle>
            <a:lvl1pPr>
              <a:defRPr sz="3525" baseline="0"/>
            </a:lvl1pPr>
          </a:lstStyle>
          <a:p>
            <a:r>
              <a:rPr lang="en-US"/>
              <a:t>Click to edit Master title style</a:t>
            </a:r>
            <a:endParaRPr lang="en-US" dirty="0"/>
          </a:p>
        </p:txBody>
      </p:sp>
    </p:spTree>
    <p:extLst>
      <p:ext uri="{BB962C8B-B14F-4D97-AF65-F5344CB8AC3E}">
        <p14:creationId xmlns:p14="http://schemas.microsoft.com/office/powerpoint/2010/main" val="35497083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01929" y="1189177"/>
            <a:ext cx="8740142" cy="1536520"/>
          </a:xfrm>
        </p:spPr>
        <p:txBody>
          <a:bodyPr/>
          <a:lstStyle>
            <a:lvl1pPr marL="0" indent="0">
              <a:buNone/>
              <a:defRPr>
                <a:gradFill>
                  <a:gsLst>
                    <a:gs pos="1250">
                      <a:schemeClr val="tx1"/>
                    </a:gs>
                    <a:gs pos="99000">
                      <a:schemeClr val="tx1"/>
                    </a:gs>
                  </a:gsLst>
                  <a:lin ang="5400000" scaled="0"/>
                </a:gradFill>
              </a:defRPr>
            </a:lvl1pPr>
            <a:lvl2pPr marL="0" indent="0">
              <a:buFontTx/>
              <a:buNone/>
              <a:defRPr sz="1469"/>
            </a:lvl2pPr>
            <a:lvl3pPr marL="167905" indent="0">
              <a:buNone/>
              <a:defRPr/>
            </a:lvl3pPr>
            <a:lvl4pPr marL="335809" indent="0">
              <a:buNone/>
              <a:defRPr/>
            </a:lvl4pPr>
            <a:lvl5pPr marL="50371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249739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6171617"/>
            <a:ext cx="8740141" cy="296089"/>
          </a:xfrm>
          <a:prstGeom prst="rect">
            <a:avLst/>
          </a:prstGeom>
          <a:noFill/>
          <a:ln w="12700">
            <a:noFill/>
            <a:miter lim="800000"/>
            <a:headEnd type="none" w="sm" len="sm"/>
            <a:tailEnd type="none" w="sm" len="sm"/>
          </a:ln>
          <a:effectLst/>
        </p:spPr>
        <p:txBody>
          <a:bodyPr vert="horz" wrap="square" lIns="134292" tIns="107433" rIns="134292" bIns="107433" numCol="1" anchor="t" anchorCtr="0" compatLnSpc="1">
            <a:prstTxWarp prst="textNoShape">
              <a:avLst/>
            </a:prstTxWarp>
            <a:spAutoFit/>
          </a:bodyPr>
          <a:lstStyle/>
          <a:p>
            <a:pPr defTabSz="684628" eaLnBrk="0" hangingPunct="0"/>
            <a:r>
              <a:rPr lang="en-US" sz="514"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3085696"/>
            <a:ext cx="2420347" cy="687975"/>
          </a:xfrm>
          <a:prstGeom prst="rect">
            <a:avLst/>
          </a:prstGeom>
        </p:spPr>
      </p:pic>
    </p:spTree>
    <p:extLst>
      <p:ext uri="{BB962C8B-B14F-4D97-AF65-F5344CB8AC3E}">
        <p14:creationId xmlns:p14="http://schemas.microsoft.com/office/powerpoint/2010/main" val="326907735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3" y="1189177"/>
            <a:ext cx="8740142" cy="1381734"/>
          </a:xfrm>
        </p:spPr>
        <p:txBody>
          <a:bodyPr>
            <a:spAutoFit/>
          </a:bodyPr>
          <a:lstStyle>
            <a:lvl1pPr marL="0" indent="0">
              <a:buNone/>
              <a:defRPr sz="2397" b="1">
                <a:solidFill>
                  <a:srgbClr val="151515"/>
                </a:solidFill>
              </a:defRPr>
            </a:lvl1pPr>
            <a:lvl2pPr marL="0" indent="0">
              <a:lnSpc>
                <a:spcPct val="100000"/>
              </a:lnSpc>
              <a:spcBef>
                <a:spcPts val="0"/>
              </a:spcBef>
              <a:buNone/>
              <a:defRPr sz="1499"/>
            </a:lvl2pPr>
            <a:lvl3pPr marL="129599" indent="-129599">
              <a:defRPr sz="1349"/>
            </a:lvl3pPr>
            <a:lvl4pPr marL="300812" indent="-129599">
              <a:defRPr sz="1199"/>
            </a:lvl4pPr>
            <a:lvl5pPr marL="472025" indent="-129599">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505530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1179499"/>
          </a:xfrm>
        </p:spPr>
        <p:txBody>
          <a:bodyPr>
            <a:spAutoFit/>
          </a:bodyPr>
          <a:lstStyle>
            <a:lvl1pPr>
              <a:defRPr lang="en-US" sz="176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008" indent="-177198">
              <a:defRPr lang="en-US" sz="176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19639" indent="-251809">
              <a:defRPr lang="en-US" sz="176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69"/>
            </a:lvl4pPr>
            <a:lvl5pPr>
              <a:defRPr sz="1469"/>
            </a:lvl5pPr>
          </a:lstStyle>
          <a:p>
            <a:pPr marL="0" lvl="0" indent="0" algn="l" defTabSz="671319" rtl="0" eaLnBrk="1" latinLnBrk="0" hangingPunct="1">
              <a:spcBef>
                <a:spcPct val="20000"/>
              </a:spcBef>
              <a:spcAft>
                <a:spcPts val="599"/>
              </a:spcAft>
              <a:buFont typeface="Arial" pitchFamily="34" charset="0"/>
              <a:buNone/>
            </a:pPr>
            <a:r>
              <a:rPr lang="en-US"/>
              <a:t>Click to edit Master text styles</a:t>
            </a:r>
          </a:p>
          <a:p>
            <a:pPr marL="0" lvl="1" indent="0" algn="l" defTabSz="671319" rtl="0" eaLnBrk="1" latinLnBrk="0" hangingPunct="1">
              <a:spcBef>
                <a:spcPct val="20000"/>
              </a:spcBef>
              <a:spcAft>
                <a:spcPts val="599"/>
              </a:spcAft>
              <a:buFont typeface="Arial" pitchFamily="34" charset="0"/>
              <a:buNone/>
            </a:pPr>
            <a:r>
              <a:rPr lang="en-US"/>
              <a:t>Second level</a:t>
            </a:r>
          </a:p>
          <a:p>
            <a:pPr marL="0" lvl="2" indent="0" algn="l" defTabSz="671319" rtl="0" eaLnBrk="1" latinLnBrk="0" hangingPunct="1">
              <a:spcBef>
                <a:spcPct val="20000"/>
              </a:spcBef>
              <a:spcAft>
                <a:spcPts val="599"/>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19338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269265" y="289517"/>
            <a:ext cx="8600807"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843774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194769"/>
            <a:ext cx="9144001" cy="1081833"/>
          </a:xfrm>
          <a:prstGeom prst="rect">
            <a:avLst/>
          </a:prstGeom>
        </p:spPr>
        <p:txBody>
          <a:bodyPr/>
          <a:lstStyle>
            <a:lvl1pPr algn="ctr">
              <a:defRPr lang="en-US" sz="4045"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191" y="3276601"/>
            <a:ext cx="9144000" cy="413007"/>
          </a:xfrm>
          <a:prstGeom prst="rect">
            <a:avLst/>
          </a:prstGeom>
        </p:spPr>
        <p:txBody>
          <a:bodyPr/>
          <a:lstStyle>
            <a:lvl1pPr marL="0" indent="0" algn="ctr">
              <a:buNone/>
              <a:defRPr lang="en-US" sz="1649" b="0" kern="1200" cap="none" spc="-76"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803907515"/>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4840694" y="358621"/>
            <a:ext cx="4033912"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4571767" cy="591518"/>
          </a:xfrm>
        </p:spPr>
        <p:txBody>
          <a:bodyPr/>
          <a:lstStyle/>
          <a:p>
            <a:endParaRPr lang="en-US"/>
          </a:p>
        </p:txBody>
      </p:sp>
      <p:sp>
        <p:nvSpPr>
          <p:cNvPr id="6" name="Text Placeholder 5"/>
          <p:cNvSpPr>
            <a:spLocks noGrp="1"/>
          </p:cNvSpPr>
          <p:nvPr>
            <p:ph type="body" sz="quarter" idx="11"/>
          </p:nvPr>
        </p:nvSpPr>
        <p:spPr>
          <a:xfrm>
            <a:off x="4840694" y="2062071"/>
            <a:ext cx="4033912" cy="1993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5520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815"/>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166030" y="2626222"/>
            <a:ext cx="4263748"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4221383" y="1841198"/>
            <a:ext cx="4706230" cy="844718"/>
          </a:xfrm>
        </p:spPr>
        <p:txBody>
          <a:bodyPr lIns="182880" tIns="146304" rIns="182880" bIns="146304"/>
          <a:lstStyle>
            <a:lvl1pPr marL="0" indent="0">
              <a:buNone/>
              <a:defRPr sz="3966"/>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4221383" y="4198126"/>
            <a:ext cx="4706230" cy="844718"/>
          </a:xfrm>
        </p:spPr>
        <p:txBody>
          <a:bodyPr lIns="182880" tIns="146304" rIns="182880" bIns="146304"/>
          <a:lstStyle>
            <a:lvl1pPr marL="0" indent="0">
              <a:buNone/>
              <a:defRPr sz="3966"/>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151572" y="3412173"/>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4221383" y="3412173"/>
            <a:ext cx="4706230" cy="844718"/>
          </a:xfrm>
        </p:spPr>
        <p:txBody>
          <a:bodyPr lIns="182880" tIns="146304" rIns="182880" bIns="146304"/>
          <a:lstStyle>
            <a:lvl1pPr marL="0" indent="0">
              <a:buNone/>
              <a:defRPr sz="3966"/>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221383" y="2626222"/>
            <a:ext cx="4149038"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151572" y="1055247"/>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4221383" y="1055246"/>
            <a:ext cx="4706230" cy="844718"/>
          </a:xfrm>
        </p:spPr>
        <p:txBody>
          <a:bodyPr lIns="182880" tIns="146304" rIns="182880" bIns="146304"/>
          <a:lstStyle>
            <a:lvl1pPr marL="0" indent="0">
              <a:buNone/>
              <a:defRPr sz="3966"/>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151572" y="1840270"/>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151572" y="4198126"/>
            <a:ext cx="4246061" cy="766250"/>
          </a:xfrm>
          <a:prstGeom prst="rect">
            <a:avLst/>
          </a:prstGeom>
          <a:noFill/>
        </p:spPr>
        <p:txBody>
          <a:bodyPr wrap="square" lIns="134311" tIns="107449" rIns="134311" bIns="107449" rtlCol="0">
            <a:spAutoFit/>
          </a:bodyPr>
          <a:lstStyle/>
          <a:p>
            <a:pPr algn="r">
              <a:lnSpc>
                <a:spcPct val="90000"/>
              </a:lnSpc>
              <a:spcAft>
                <a:spcPts val="440"/>
              </a:spcAft>
            </a:pPr>
            <a:r>
              <a:rPr lang="en-US" sz="3966"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5507119" y="5999447"/>
            <a:ext cx="4703852" cy="539635"/>
            <a:chOff x="274638" y="4554931"/>
            <a:chExt cx="6397566" cy="550378"/>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6397566" cy="550378"/>
            </a:xfrm>
            <a:prstGeom prst="rect">
              <a:avLst/>
            </a:prstGeom>
            <a:noFill/>
          </p:spPr>
          <p:txBody>
            <a:bodyPr wrap="none" lIns="182880" tIns="146304" rIns="182880" bIns="146304" rtlCol="0">
              <a:spAutoFit/>
            </a:bodyPr>
            <a:lstStyle/>
            <a:p>
              <a:pPr>
                <a:lnSpc>
                  <a:spcPct val="90000"/>
                </a:lnSpc>
                <a:spcAft>
                  <a:spcPts val="440"/>
                </a:spcAft>
              </a:pPr>
              <a:r>
                <a:rPr lang="en-US" sz="176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670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grpSp>
        <p:nvGrpSpPr>
          <p:cNvPr id="12" name="Group 11"/>
          <p:cNvGrpSpPr/>
          <p:nvPr userDrawn="1"/>
        </p:nvGrpSpPr>
        <p:grpSpPr>
          <a:xfrm>
            <a:off x="5507119" y="5999447"/>
            <a:ext cx="4703852" cy="539635"/>
            <a:chOff x="274638" y="4554931"/>
            <a:chExt cx="6397566" cy="550378"/>
          </a:xfrm>
        </p:grpSpPr>
        <p:sp>
          <p:nvSpPr>
            <p:cNvPr id="7" name="TextBox 6"/>
            <p:cNvSpPr txBox="1"/>
            <p:nvPr userDrawn="1"/>
          </p:nvSpPr>
          <p:spPr>
            <a:xfrm>
              <a:off x="274638" y="4554931"/>
              <a:ext cx="6397566" cy="550378"/>
            </a:xfrm>
            <a:prstGeom prst="rect">
              <a:avLst/>
            </a:prstGeom>
            <a:noFill/>
          </p:spPr>
          <p:txBody>
            <a:bodyPr wrap="none" lIns="182880" tIns="146304" rIns="182880" bIns="146304" rtlCol="0">
              <a:spAutoFit/>
            </a:bodyPr>
            <a:lstStyle/>
            <a:p>
              <a:pPr>
                <a:lnSpc>
                  <a:spcPct val="90000"/>
                </a:lnSpc>
                <a:spcAft>
                  <a:spcPts val="440"/>
                </a:spcAft>
              </a:pPr>
              <a:r>
                <a:rPr lang="en-US" sz="176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0" y="2626222"/>
            <a:ext cx="8281002"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3695465" y="3412173"/>
            <a:ext cx="4246061" cy="766250"/>
          </a:xfrm>
          <a:prstGeom prst="rect">
            <a:avLst/>
          </a:prstGeom>
          <a:noFill/>
        </p:spPr>
        <p:txBody>
          <a:bodyPr wrap="square" lIns="134311" tIns="107449" rIns="134311" bIns="107449" rtlCol="0">
            <a:spAutoFit/>
          </a:bodyPr>
          <a:lstStyle/>
          <a:p>
            <a:pPr algn="l">
              <a:lnSpc>
                <a:spcPct val="90000"/>
              </a:lnSpc>
              <a:spcAft>
                <a:spcPts val="440"/>
              </a:spcAft>
            </a:pPr>
            <a:r>
              <a:rPr lang="en-US" sz="3966"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3695465" y="4198126"/>
            <a:ext cx="4246061" cy="766250"/>
          </a:xfrm>
          <a:prstGeom prst="rect">
            <a:avLst/>
          </a:prstGeom>
          <a:noFill/>
        </p:spPr>
        <p:txBody>
          <a:bodyPr wrap="square" lIns="134311" tIns="107449" rIns="134311" bIns="107449" rtlCol="0">
            <a:spAutoFit/>
          </a:bodyPr>
          <a:lstStyle/>
          <a:p>
            <a:pPr algn="l">
              <a:lnSpc>
                <a:spcPct val="90000"/>
              </a:lnSpc>
              <a:spcAft>
                <a:spcPts val="440"/>
              </a:spcAft>
            </a:pPr>
            <a:r>
              <a:rPr lang="en-US" sz="3966"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5" y="1840270"/>
            <a:ext cx="1898422"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3695465" y="1055247"/>
            <a:ext cx="2216714" cy="766250"/>
          </a:xfrm>
          <a:prstGeom prst="rect">
            <a:avLst/>
          </a:prstGeom>
          <a:noFill/>
        </p:spPr>
        <p:txBody>
          <a:bodyPr wrap="none" lIns="134311" tIns="107449" rIns="134311" bIns="107449" rtlCol="0">
            <a:spAutoFit/>
          </a:bodyPr>
          <a:lstStyle/>
          <a:p>
            <a:pPr>
              <a:lnSpc>
                <a:spcPct val="90000"/>
              </a:lnSpc>
              <a:spcAft>
                <a:spcPts val="440"/>
              </a:spcAft>
            </a:pPr>
            <a:r>
              <a:rPr lang="en-US" sz="3966"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78899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2084188"/>
            <a:ext cx="6723139" cy="1793090"/>
          </a:xfrm>
          <a:noFill/>
        </p:spPr>
        <p:txBody>
          <a:bodyPr lIns="146304" tIns="91440" rIns="146304" bIns="91440" anchor="t" anchorCtr="0"/>
          <a:lstStyle>
            <a:lvl1pPr>
              <a:defRPr sz="3966"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3878575"/>
            <a:ext cx="5378503" cy="1792327"/>
          </a:xfrm>
          <a:noFill/>
        </p:spPr>
        <p:txBody>
          <a:bodyPr lIns="164592" tIns="109728" rIns="164592" bIns="109728">
            <a:noAutofit/>
          </a:bodyPr>
          <a:lstStyle>
            <a:lvl1pPr marL="0" indent="0">
              <a:spcBef>
                <a:spcPts val="0"/>
              </a:spcBef>
              <a:buNone/>
              <a:defRPr sz="235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sp>
        <p:nvSpPr>
          <p:cNvPr id="7" name="Text Placeholder 16"/>
          <p:cNvSpPr>
            <a:spLocks noGrp="1"/>
          </p:cNvSpPr>
          <p:nvPr>
            <p:ph type="body" sz="quarter" idx="13" hasCustomPrompt="1"/>
          </p:nvPr>
        </p:nvSpPr>
        <p:spPr>
          <a:xfrm>
            <a:off x="6254758" y="288559"/>
            <a:ext cx="2689274" cy="498919"/>
          </a:xfrm>
        </p:spPr>
        <p:txBody>
          <a:bodyPr lIns="182880" tIns="146304" rIns="182880" bIns="146304"/>
          <a:lstStyle>
            <a:lvl1pPr marL="0" indent="0" algn="r">
              <a:buNone/>
              <a:defRPr sz="1469">
                <a:latin typeface="+mn-lt"/>
              </a:defRPr>
            </a:lvl1pPr>
            <a:lvl2pPr marL="251857" indent="0">
              <a:buNone/>
              <a:defRPr sz="1469"/>
            </a:lvl2pPr>
            <a:lvl3pPr marL="419761" indent="0">
              <a:buNone/>
              <a:defRPr sz="1469"/>
            </a:lvl3pPr>
            <a:lvl4pPr marL="587666" indent="0">
              <a:buNone/>
              <a:defRPr sz="1469"/>
            </a:lvl4pPr>
            <a:lvl5pPr marL="755571" indent="0">
              <a:buNone/>
              <a:defRPr sz="1469"/>
            </a:lvl5pPr>
          </a:lstStyle>
          <a:p>
            <a:pPr lvl="0"/>
            <a:r>
              <a:rPr lang="en-US" dirty="0"/>
              <a:t>Session Code</a:t>
            </a:r>
          </a:p>
        </p:txBody>
      </p:sp>
      <p:sp>
        <p:nvSpPr>
          <p:cNvPr id="8" name="Text Placeholder 16"/>
          <p:cNvSpPr>
            <a:spLocks noGrp="1"/>
          </p:cNvSpPr>
          <p:nvPr>
            <p:ph type="body" sz="quarter" idx="14" hasCustomPrompt="1"/>
          </p:nvPr>
        </p:nvSpPr>
        <p:spPr>
          <a:xfrm>
            <a:off x="201977" y="6065176"/>
            <a:ext cx="2689274" cy="498919"/>
          </a:xfrm>
        </p:spPr>
        <p:txBody>
          <a:bodyPr lIns="182880" tIns="146304" rIns="182880" bIns="146304" anchor="b"/>
          <a:lstStyle>
            <a:lvl1pPr marL="0" indent="0" algn="l">
              <a:buNone/>
              <a:defRPr sz="1469">
                <a:latin typeface="+mn-lt"/>
              </a:defRPr>
            </a:lvl1pPr>
            <a:lvl2pPr marL="251857" indent="0">
              <a:buNone/>
              <a:defRPr sz="1469"/>
            </a:lvl2pPr>
            <a:lvl3pPr marL="419761" indent="0">
              <a:buNone/>
              <a:defRPr sz="1469"/>
            </a:lvl3pPr>
            <a:lvl4pPr marL="587666" indent="0">
              <a:buNone/>
              <a:defRPr sz="1469"/>
            </a:lvl4pPr>
            <a:lvl5pPr marL="755571" indent="0">
              <a:buNone/>
              <a:defRPr sz="1469"/>
            </a:lvl5pPr>
          </a:lstStyle>
          <a:p>
            <a:pPr lvl="0"/>
            <a:r>
              <a:rPr lang="en-US" dirty="0"/>
              <a:t>Yammer hashtag</a:t>
            </a:r>
          </a:p>
        </p:txBody>
      </p:sp>
    </p:spTree>
    <p:extLst>
      <p:ext uri="{BB962C8B-B14F-4D97-AF65-F5344CB8AC3E}">
        <p14:creationId xmlns:p14="http://schemas.microsoft.com/office/powerpoint/2010/main" val="1475384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4517"/>
          </a:xfrm>
        </p:spPr>
        <p:txBody>
          <a:bodyPr>
            <a:spAutoFit/>
          </a:bodyPr>
          <a:lstStyle>
            <a:lvl1pPr marL="0" indent="0">
              <a:buNone/>
              <a:defRPr/>
            </a:lvl1pPr>
            <a:lvl2pPr marL="167905" indent="0">
              <a:buNone/>
              <a:defRPr/>
            </a:lvl2pPr>
            <a:lvl3pPr marL="335809" indent="0">
              <a:buNone/>
              <a:defRPr/>
            </a:lvl3pPr>
            <a:lvl4pPr marL="503714" indent="0">
              <a:buNone/>
              <a:defRPr/>
            </a:lvl4pPr>
            <a:lvl5pPr marL="6716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599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5"/>
            <a:ext cx="8741309" cy="17445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8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7644"/>
            <a:ext cx="4033911" cy="1608967"/>
          </a:xfrm>
        </p:spPr>
        <p:txBody>
          <a:bodyPr wrap="square">
            <a:spAutoFit/>
          </a:bodyPr>
          <a:lstStyle>
            <a:lvl1pPr marL="0" indent="0">
              <a:spcBef>
                <a:spcPts val="899"/>
              </a:spcBef>
              <a:buClr>
                <a:schemeClr val="tx1"/>
              </a:buClr>
              <a:buFont typeface="Wingdings" panose="05000000000000000000" pitchFamily="2" charset="2"/>
              <a:buNone/>
              <a:defRPr sz="2204" b="0">
                <a:latin typeface="+mn-lt"/>
              </a:defRPr>
            </a:lvl1pPr>
            <a:lvl2pPr marL="187727" indent="0">
              <a:buFont typeface="Wingdings" panose="05000000000000000000" pitchFamily="2" charset="2"/>
              <a:buNone/>
              <a:defRPr sz="1763" b="0"/>
            </a:lvl2pPr>
            <a:lvl3pPr marL="331145" indent="0">
              <a:buFont typeface="Wingdings" panose="05000000000000000000" pitchFamily="2" charset="2"/>
              <a:buNone/>
              <a:tabLst/>
              <a:defRPr sz="1616" b="0"/>
            </a:lvl3pPr>
            <a:lvl4pPr marL="479227" indent="0">
              <a:buFont typeface="Wingdings" panose="05000000000000000000" pitchFamily="2" charset="2"/>
              <a:buNone/>
              <a:defRPr sz="1616" b="0"/>
            </a:lvl4pPr>
            <a:lvl5pPr marL="627311" indent="0">
              <a:buFont typeface="Wingdings" panose="05000000000000000000" pitchFamily="2" charset="2"/>
              <a:buNone/>
              <a:tabLst/>
              <a:defRPr sz="161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3"/>
            <a:ext cx="4033911" cy="1867114"/>
          </a:xfrm>
        </p:spPr>
        <p:txBody>
          <a:bodyPr wrap="square">
            <a:spAutoFit/>
          </a:bodyPr>
          <a:lstStyle>
            <a:lvl1pPr marL="0" indent="0">
              <a:spcBef>
                <a:spcPts val="899"/>
              </a:spcBef>
              <a:buClr>
                <a:schemeClr val="tx1"/>
              </a:buClr>
              <a:buFont typeface="Arial" panose="020B0604020202020204" pitchFamily="34" charset="0"/>
              <a:buNone/>
              <a:defRPr lang="en-US" sz="2204" b="0" kern="1200" spc="0" baseline="0" dirty="0">
                <a:gradFill>
                  <a:gsLst>
                    <a:gs pos="1250">
                      <a:schemeClr val="tx1"/>
                    </a:gs>
                    <a:gs pos="100000">
                      <a:schemeClr val="tx1"/>
                    </a:gs>
                  </a:gsLst>
                  <a:lin ang="5400000" scaled="0"/>
                </a:gradFill>
                <a:latin typeface="+mn-lt"/>
                <a:ea typeface="+mn-ea"/>
                <a:cs typeface="+mn-cs"/>
              </a:defRPr>
            </a:lvl1pPr>
            <a:lvl2pPr marL="187727" indent="0">
              <a:buFont typeface="Arial" panose="020B0604020202020204" pitchFamily="34" charset="0"/>
              <a:buNone/>
              <a:defRPr lang="en-US" sz="1763" b="0" kern="1200" spc="0" baseline="0" dirty="0">
                <a:gradFill>
                  <a:gsLst>
                    <a:gs pos="1250">
                      <a:schemeClr val="tx1"/>
                    </a:gs>
                    <a:gs pos="100000">
                      <a:schemeClr val="tx1"/>
                    </a:gs>
                  </a:gsLst>
                  <a:lin ang="5400000" scaled="0"/>
                </a:gradFill>
                <a:latin typeface="+mn-lt"/>
                <a:ea typeface="+mn-ea"/>
                <a:cs typeface="+mn-cs"/>
              </a:defRPr>
            </a:lvl2pPr>
            <a:lvl3pPr marL="331145" indent="0">
              <a:buFont typeface="Arial" panose="020B0604020202020204" pitchFamily="34" charset="0"/>
              <a:buNone/>
              <a:tabLst/>
              <a:defRPr lang="en-US" sz="1616" b="0" kern="1200" spc="0" baseline="0" dirty="0">
                <a:gradFill>
                  <a:gsLst>
                    <a:gs pos="1250">
                      <a:schemeClr val="tx1"/>
                    </a:gs>
                    <a:gs pos="100000">
                      <a:schemeClr val="tx1"/>
                    </a:gs>
                  </a:gsLst>
                  <a:lin ang="5400000" scaled="0"/>
                </a:gradFill>
                <a:latin typeface="+mn-lt"/>
                <a:ea typeface="+mn-ea"/>
                <a:cs typeface="+mn-cs"/>
              </a:defRPr>
            </a:lvl3pPr>
            <a:lvl4pPr marL="479227" indent="0">
              <a:buFont typeface="Arial" panose="020B0604020202020204" pitchFamily="34" charset="0"/>
              <a:buNone/>
              <a:defRPr lang="en-US" sz="1616" b="0" kern="1200" spc="0" baseline="0" dirty="0">
                <a:gradFill>
                  <a:gsLst>
                    <a:gs pos="1250">
                      <a:schemeClr val="tx1"/>
                    </a:gs>
                    <a:gs pos="100000">
                      <a:schemeClr val="tx1"/>
                    </a:gs>
                  </a:gsLst>
                  <a:lin ang="5400000" scaled="0"/>
                </a:gradFill>
                <a:latin typeface="+mn-lt"/>
                <a:ea typeface="+mn-ea"/>
                <a:cs typeface="+mn-cs"/>
              </a:defRPr>
            </a:lvl4pPr>
            <a:lvl5pPr marL="627311" indent="0">
              <a:buFont typeface="Arial" panose="020B0604020202020204" pitchFamily="34" charset="0"/>
              <a:buNone/>
              <a:tabLst/>
              <a:defRPr lang="en-US" sz="1616" b="0" kern="1200" spc="0" baseline="0" dirty="0">
                <a:gradFill>
                  <a:gsLst>
                    <a:gs pos="1250">
                      <a:schemeClr val="tx1"/>
                    </a:gs>
                    <a:gs pos="100000">
                      <a:schemeClr val="tx1"/>
                    </a:gs>
                  </a:gsLst>
                  <a:lin ang="5400000" scaled="0"/>
                </a:gradFill>
                <a:latin typeface="+mn-lt"/>
                <a:ea typeface="+mn-ea"/>
                <a:cs typeface="+mn-cs"/>
              </a:defRPr>
            </a:lvl5pPr>
          </a:lstStyle>
          <a:p>
            <a:pPr marL="377785" marR="0" lvl="0" indent="-377785" algn="l" defTabSz="685091" rtl="0" eaLnBrk="1" fontAlgn="auto" latinLnBrk="0" hangingPunct="1">
              <a:lnSpc>
                <a:spcPct val="90000"/>
              </a:lnSpc>
              <a:spcBef>
                <a:spcPts val="899"/>
              </a:spcBef>
              <a:spcAft>
                <a:spcPts val="0"/>
              </a:spcAft>
              <a:buClr>
                <a:schemeClr val="tx1"/>
              </a:buClr>
              <a:buSzPct val="90000"/>
              <a:tabLst/>
            </a:pPr>
            <a:r>
              <a:rPr lang="en-US"/>
              <a:t>Edit Master text styles</a:t>
            </a:r>
          </a:p>
          <a:p>
            <a:pPr marL="377785" marR="0" lvl="1" indent="-377785" algn="l" defTabSz="685091" rtl="0" eaLnBrk="1" fontAlgn="auto" latinLnBrk="0" hangingPunct="1">
              <a:lnSpc>
                <a:spcPct val="90000"/>
              </a:lnSpc>
              <a:spcBef>
                <a:spcPts val="899"/>
              </a:spcBef>
              <a:spcAft>
                <a:spcPts val="0"/>
              </a:spcAft>
              <a:buClr>
                <a:schemeClr val="tx1"/>
              </a:buClr>
              <a:buSzPct val="90000"/>
              <a:tabLst/>
            </a:pPr>
            <a:r>
              <a:rPr lang="en-US"/>
              <a:t>Second level</a:t>
            </a:r>
          </a:p>
          <a:p>
            <a:pPr marL="377785" marR="0" lvl="2" indent="-377785" algn="l" defTabSz="685091" rtl="0" eaLnBrk="1" fontAlgn="auto" latinLnBrk="0" hangingPunct="1">
              <a:lnSpc>
                <a:spcPct val="90000"/>
              </a:lnSpc>
              <a:spcBef>
                <a:spcPts val="899"/>
              </a:spcBef>
              <a:spcAft>
                <a:spcPts val="0"/>
              </a:spcAft>
              <a:buClr>
                <a:schemeClr val="tx1"/>
              </a:buClr>
              <a:buSzPct val="90000"/>
              <a:tabLst/>
            </a:pPr>
            <a:r>
              <a:rPr lang="en-US"/>
              <a:t>Third level</a:t>
            </a:r>
          </a:p>
          <a:p>
            <a:pPr marL="377785" marR="0" lvl="3" indent="-377785" algn="l" defTabSz="685091" rtl="0" eaLnBrk="1" fontAlgn="auto" latinLnBrk="0" hangingPunct="1">
              <a:lnSpc>
                <a:spcPct val="90000"/>
              </a:lnSpc>
              <a:spcBef>
                <a:spcPts val="899"/>
              </a:spcBef>
              <a:spcAft>
                <a:spcPts val="0"/>
              </a:spcAft>
              <a:buClr>
                <a:schemeClr val="tx1"/>
              </a:buClr>
              <a:buSzPct val="90000"/>
              <a:tabLst/>
            </a:pPr>
            <a:r>
              <a:rPr lang="en-US"/>
              <a:t>Fourth level</a:t>
            </a:r>
          </a:p>
          <a:p>
            <a:pPr marL="377785" marR="0" lvl="4" indent="-377785" algn="l" defTabSz="685091" rtl="0" eaLnBrk="1" fontAlgn="auto" latinLnBrk="0" hangingPunct="1">
              <a:lnSpc>
                <a:spcPct val="90000"/>
              </a:lnSpc>
              <a:spcBef>
                <a:spcPts val="8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326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7644"/>
            <a:ext cx="4033911" cy="1608967"/>
          </a:xfrm>
        </p:spPr>
        <p:txBody>
          <a:bodyPr wrap="square">
            <a:spAutoFit/>
          </a:bodyPr>
          <a:lstStyle>
            <a:lvl1pPr marL="170237" indent="-170237">
              <a:spcBef>
                <a:spcPts val="899"/>
              </a:spcBef>
              <a:buClr>
                <a:schemeClr val="tx1"/>
              </a:buClr>
              <a:buFont typeface="Wingdings" panose="05000000000000000000" pitchFamily="2" charset="2"/>
              <a:buChar char=""/>
              <a:defRPr sz="2204" b="0">
                <a:latin typeface="+mn-lt"/>
              </a:defRPr>
            </a:lvl1pPr>
            <a:lvl2pPr marL="313655" indent="-125928">
              <a:buFont typeface="Wingdings" panose="05000000000000000000" pitchFamily="2" charset="2"/>
              <a:buChar char=""/>
              <a:defRPr sz="1763" b="0"/>
            </a:lvl2pPr>
            <a:lvl3pPr marL="469900" indent="-138755">
              <a:buFont typeface="Wingdings" panose="05000000000000000000" pitchFamily="2" charset="2"/>
              <a:buChar char=""/>
              <a:tabLst/>
              <a:defRPr sz="1616" b="0"/>
            </a:lvl3pPr>
            <a:lvl4pPr marL="608654" indent="-129427">
              <a:buFont typeface="Wingdings" panose="05000000000000000000" pitchFamily="2" charset="2"/>
              <a:buChar char=""/>
              <a:defRPr sz="1616" b="0"/>
            </a:lvl4pPr>
            <a:lvl5pPr marL="752074" indent="-124763">
              <a:buFont typeface="Wingdings" panose="05000000000000000000" pitchFamily="2" charset="2"/>
              <a:buChar char=""/>
              <a:tabLst/>
              <a:defRPr sz="1616"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3"/>
            <a:ext cx="4033911" cy="1867114"/>
          </a:xfrm>
        </p:spPr>
        <p:txBody>
          <a:bodyPr wrap="square">
            <a:spAutoFit/>
          </a:bodyPr>
          <a:lstStyle>
            <a:lvl1pPr marL="211047" indent="-211047">
              <a:spcBef>
                <a:spcPts val="899"/>
              </a:spcBef>
              <a:buClr>
                <a:schemeClr val="tx1"/>
              </a:buClr>
              <a:buFont typeface="Arial" pitchFamily="34" charset="0"/>
              <a:buChar char="•"/>
              <a:defRPr lang="en-US" sz="2204" b="0" kern="1200" spc="0" baseline="0" dirty="0">
                <a:gradFill>
                  <a:gsLst>
                    <a:gs pos="1250">
                      <a:schemeClr val="tx1"/>
                    </a:gs>
                    <a:gs pos="100000">
                      <a:schemeClr val="tx1"/>
                    </a:gs>
                  </a:gsLst>
                  <a:lin ang="5400000" scaled="0"/>
                </a:gradFill>
                <a:latin typeface="+mn-lt"/>
                <a:ea typeface="+mn-ea"/>
                <a:cs typeface="+mn-cs"/>
              </a:defRPr>
            </a:lvl1pPr>
            <a:lvl2pPr marL="439584" indent="-251857">
              <a:defRPr lang="en-US" sz="1763" b="0" kern="1200" spc="0" baseline="0" dirty="0">
                <a:gradFill>
                  <a:gsLst>
                    <a:gs pos="1250">
                      <a:schemeClr val="tx1"/>
                    </a:gs>
                    <a:gs pos="100000">
                      <a:schemeClr val="tx1"/>
                    </a:gs>
                  </a:gsLst>
                  <a:lin ang="5400000" scaled="0"/>
                </a:gradFill>
                <a:latin typeface="+mn-lt"/>
                <a:ea typeface="+mn-ea"/>
                <a:cs typeface="+mn-cs"/>
              </a:defRPr>
            </a:lvl2pPr>
            <a:lvl3pPr marL="583002" indent="-251857">
              <a:tabLst/>
              <a:defRPr lang="en-US" sz="1616" b="0" kern="1200" spc="0" baseline="0" dirty="0">
                <a:gradFill>
                  <a:gsLst>
                    <a:gs pos="1250">
                      <a:schemeClr val="tx1"/>
                    </a:gs>
                    <a:gs pos="100000">
                      <a:schemeClr val="tx1"/>
                    </a:gs>
                  </a:gsLst>
                  <a:lin ang="5400000" scaled="0"/>
                </a:gradFill>
                <a:latin typeface="+mn-lt"/>
                <a:ea typeface="+mn-ea"/>
                <a:cs typeface="+mn-cs"/>
              </a:defRPr>
            </a:lvl3pPr>
            <a:lvl4pPr marL="731085" indent="-251857">
              <a:defRPr lang="en-US" sz="1616" b="0" kern="1200" spc="0" baseline="0" dirty="0">
                <a:gradFill>
                  <a:gsLst>
                    <a:gs pos="1250">
                      <a:schemeClr val="tx1"/>
                    </a:gs>
                    <a:gs pos="100000">
                      <a:schemeClr val="tx1"/>
                    </a:gs>
                  </a:gsLst>
                  <a:lin ang="5400000" scaled="0"/>
                </a:gradFill>
                <a:latin typeface="+mn-lt"/>
                <a:ea typeface="+mn-ea"/>
                <a:cs typeface="+mn-cs"/>
              </a:defRPr>
            </a:lvl4pPr>
            <a:lvl5pPr marL="879167" indent="-251857">
              <a:tabLst/>
              <a:defRPr lang="en-US" sz="1616" b="0" kern="1200" spc="0" baseline="0" dirty="0">
                <a:gradFill>
                  <a:gsLst>
                    <a:gs pos="1250">
                      <a:schemeClr val="tx1"/>
                    </a:gs>
                    <a:gs pos="100000">
                      <a:schemeClr val="tx1"/>
                    </a:gs>
                  </a:gsLst>
                  <a:lin ang="5400000" scaled="0"/>
                </a:gradFill>
                <a:latin typeface="+mn-lt"/>
                <a:ea typeface="+mn-ea"/>
                <a:cs typeface="+mn-cs"/>
              </a:defRPr>
            </a:lvl5pPr>
          </a:lstStyle>
          <a:p>
            <a:pPr marL="170237" marR="0" lvl="0"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Edit Master text styles</a:t>
            </a:r>
          </a:p>
          <a:p>
            <a:pPr marL="170237" marR="0" lvl="1"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Second level</a:t>
            </a:r>
          </a:p>
          <a:p>
            <a:pPr marL="170237" marR="0" lvl="2"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Third level</a:t>
            </a:r>
          </a:p>
          <a:p>
            <a:pPr marL="170237" marR="0" lvl="3"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Fourth level</a:t>
            </a:r>
          </a:p>
          <a:p>
            <a:pPr marL="170237" marR="0" lvl="4" indent="-170237" algn="l" defTabSz="685091" rtl="0" eaLnBrk="1" fontAlgn="auto" latinLnBrk="0" hangingPunct="1">
              <a:lnSpc>
                <a:spcPct val="90000"/>
              </a:lnSpc>
              <a:spcBef>
                <a:spcPts val="8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037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328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046"/>
          </a:xfrm>
          <a:noFill/>
        </p:spPr>
        <p:txBody>
          <a:bodyPr tIns="91440" bIns="91440" anchor="t" anchorCtr="0">
            <a:spAutoFit/>
          </a:bodyPr>
          <a:lstStyle>
            <a:lvl1pPr>
              <a:defRPr sz="5288"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7395505" cy="620939"/>
          </a:xfrm>
          <a:noFill/>
        </p:spPr>
        <p:txBody>
          <a:bodyPr lIns="182880" tIns="146304" rIns="182880" bIns="146304">
            <a:spAutoFit/>
          </a:bodyPr>
          <a:lstStyle>
            <a:lvl1pPr marL="0" indent="0">
              <a:spcBef>
                <a:spcPts val="0"/>
              </a:spcBef>
              <a:buNone/>
              <a:defRPr sz="23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477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046"/>
          </a:xfrm>
          <a:noFill/>
        </p:spPr>
        <p:txBody>
          <a:bodyPr tIns="91440" bIns="91440" anchor="t" anchorCtr="0">
            <a:spAutoFit/>
          </a:bodyPr>
          <a:lstStyle>
            <a:lvl1pPr>
              <a:defRPr lang="en-US" sz="5288"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8421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046"/>
          </a:xfrm>
          <a:noFill/>
        </p:spPr>
        <p:txBody>
          <a:bodyPr tIns="91440" bIns="91440" anchor="t" anchorCtr="0">
            <a:spAutoFit/>
          </a:bodyPr>
          <a:lstStyle>
            <a:lvl1pPr>
              <a:defRPr sz="5288"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95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046"/>
          </a:xfrm>
          <a:noFill/>
        </p:spPr>
        <p:txBody>
          <a:bodyPr tIns="91440" bIns="91440" anchor="t" anchorCtr="0">
            <a:spAutoFit/>
          </a:bodyPr>
          <a:lstStyle>
            <a:lvl1pPr>
              <a:defRPr sz="5288"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8382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8328"/>
            <a:ext cx="3596905" cy="1161344"/>
          </a:xfrm>
        </p:spPr>
        <p:txBody>
          <a:bodyPr wrap="square" anchor="ctr">
            <a:spAutoFit/>
          </a:bodyPr>
          <a:lstStyle>
            <a:lvl1pPr>
              <a:defRPr sz="3526"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1"/>
            <a:ext cx="5143237" cy="6856100"/>
          </a:xfrm>
          <a:prstGeom prst="rect">
            <a:avLst/>
          </a:prstGeo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9032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403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3277255" y="6586801"/>
            <a:ext cx="2589491"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6574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765579" y="2291366"/>
            <a:ext cx="7687337"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22"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22"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22"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6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4892"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39083" y="4678965"/>
            <a:ext cx="10422166" cy="1612250"/>
          </a:xfrm>
          <a:prstGeom prst="rect">
            <a:avLst/>
          </a:prstGeom>
          <a:noFill/>
        </p:spPr>
        <p:txBody>
          <a:bodyPr wrap="none" lIns="134311" tIns="107449" rIns="134311" bIns="107449" rtlCol="0" anchor="ctr">
            <a:spAutoFit/>
          </a:bodyPr>
          <a:lstStyle/>
          <a:p>
            <a:pPr algn="ctr">
              <a:lnSpc>
                <a:spcPct val="90000"/>
              </a:lnSpc>
              <a:spcBef>
                <a:spcPts val="882"/>
              </a:spcBef>
              <a:spcAft>
                <a:spcPts val="440"/>
              </a:spcAft>
            </a:pPr>
            <a:r>
              <a:rPr lang="en-US" sz="1616" dirty="0">
                <a:gradFill>
                  <a:gsLst>
                    <a:gs pos="2917">
                      <a:schemeClr val="tx1"/>
                    </a:gs>
                    <a:gs pos="30000">
                      <a:schemeClr val="tx1"/>
                    </a:gs>
                  </a:gsLst>
                  <a:lin ang="5400000" scaled="0"/>
                </a:gradFill>
              </a:rPr>
              <a:t>Microsoft Ready content is </a:t>
            </a:r>
            <a:r>
              <a:rPr lang="en-US" sz="161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882"/>
              </a:spcBef>
              <a:spcAft>
                <a:spcPts val="440"/>
              </a:spcAft>
            </a:pPr>
            <a:r>
              <a:rPr lang="en-US" sz="161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6" dirty="0">
                <a:gradFill>
                  <a:gsLst>
                    <a:gs pos="2917">
                      <a:schemeClr val="tx1"/>
                    </a:gs>
                    <a:gs pos="30000">
                      <a:schemeClr val="tx1"/>
                    </a:gs>
                  </a:gsLst>
                  <a:lin ang="5400000" scaled="0"/>
                </a:gradFill>
              </a:rPr>
              <a:t>post Microsoft Ready content to any blogs or external websites</a:t>
            </a:r>
          </a:p>
          <a:p>
            <a:pPr algn="ctr">
              <a:lnSpc>
                <a:spcPct val="90000"/>
              </a:lnSpc>
              <a:spcBef>
                <a:spcPts val="882"/>
              </a:spcBef>
              <a:spcAft>
                <a:spcPts val="440"/>
              </a:spcAft>
            </a:pPr>
            <a:r>
              <a:rPr lang="en-US" sz="161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6"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882"/>
              </a:spcBef>
              <a:spcAft>
                <a:spcPts val="440"/>
              </a:spcAft>
            </a:pPr>
            <a:r>
              <a:rPr lang="en-US" sz="1616"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623046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53" tIns="34253" rIns="34253" bIns="34253" numCol="1" spcCol="0" rtlCol="0" fromWordArt="0" anchor="ctr" anchorCtr="0" forceAA="0" compatLnSpc="1">
            <a:prstTxWarp prst="textNoShape">
              <a:avLst/>
            </a:prstTxWarp>
            <a:noAutofit/>
          </a:bodyPr>
          <a:lstStyle/>
          <a:p>
            <a:pPr algn="ctr" defTabSz="684892" fontAlgn="base">
              <a:spcBef>
                <a:spcPct val="0"/>
              </a:spcBef>
              <a:spcAft>
                <a:spcPct val="0"/>
              </a:spcAft>
            </a:pPr>
            <a:endParaRPr lang="en-US" sz="132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1" y="1197323"/>
            <a:ext cx="8740141" cy="1714059"/>
          </a:xfrm>
        </p:spPr>
        <p:txBody>
          <a:bodyPr/>
          <a:lstStyle>
            <a:lvl1pPr marL="0" indent="0">
              <a:buNone/>
              <a:defRPr sz="242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3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28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1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8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369"/>
          </a:xfrm>
          <a:prstGeom prst="rect">
            <a:avLst/>
          </a:prstGeom>
          <a:noFill/>
          <a:ln w="12700">
            <a:noFill/>
            <a:miter lim="800000"/>
            <a:headEnd type="none" w="sm" len="sm"/>
            <a:tailEnd type="none" w="sm" len="sm"/>
          </a:ln>
          <a:effectLst/>
        </p:spPr>
        <p:txBody>
          <a:bodyPr vert="horz" wrap="square" lIns="134311" tIns="134311" rIns="134311" bIns="134311" numCol="1" anchor="t" anchorCtr="0" compatLnSpc="1">
            <a:prstTxWarp prst="textNoShape">
              <a:avLst/>
            </a:prstTxWarp>
            <a:spAutoFit/>
          </a:bodyPr>
          <a:lstStyle/>
          <a:p>
            <a:pPr defTabSz="684758" eaLnBrk="0" hangingPunct="0"/>
            <a:r>
              <a:rPr lang="en-US" sz="5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5" y="470068"/>
            <a:ext cx="1067477" cy="304827"/>
          </a:xfrm>
          <a:prstGeom prst="rect">
            <a:avLst/>
          </a:prstGeom>
        </p:spPr>
      </p:pic>
    </p:spTree>
    <p:extLst>
      <p:ext uri="{BB962C8B-B14F-4D97-AF65-F5344CB8AC3E}">
        <p14:creationId xmlns:p14="http://schemas.microsoft.com/office/powerpoint/2010/main" val="305955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3903"/>
          </a:xfrm>
          <a:prstGeom prst="rect">
            <a:avLst/>
          </a:prstGeom>
        </p:spPr>
        <p:txBody>
          <a:bodyPr/>
          <a:lstStyle>
            <a:lvl1pPr marL="213379" indent="-213379">
              <a:buClr>
                <a:schemeClr val="tx1"/>
              </a:buClr>
              <a:buSzPct val="90000"/>
              <a:buFont typeface="Arial" pitchFamily="34" charset="0"/>
              <a:buChar char="•"/>
              <a:defRPr sz="264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761" indent="-206383">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141" indent="-213379">
              <a:buClr>
                <a:schemeClr val="tx1"/>
              </a:buClr>
              <a:buSzPct val="90000"/>
              <a:buFont typeface="Arial" pitchFamily="34" charset="0"/>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045" indent="-167905">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950" indent="-167905">
              <a:buClr>
                <a:schemeClr val="tx1"/>
              </a:buClr>
              <a:buSzPct val="90000"/>
              <a:buFont typeface="Arial" pitchFamily="34" charset="0"/>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8"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8084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354827"/>
            <a:ext cx="874188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743483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15167359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639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421022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0380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22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78FB2BA1-6E4D-42EC-B756-2FB20F562E90}"/>
              </a:ext>
            </a:extLst>
          </p:cNvPr>
          <p:cNvSpPr>
            <a:spLocks noGrp="1"/>
          </p:cNvSpPr>
          <p:nvPr>
            <p:ph type="body" sz="quarter" idx="12"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548700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18E8B7BA-EE0A-4C7E-86A2-7EADD076A60A}"/>
              </a:ext>
            </a:extLst>
          </p:cNvPr>
          <p:cNvSpPr>
            <a:spLocks noGrp="1"/>
          </p:cNvSpPr>
          <p:nvPr>
            <p:ph type="body" sz="quarter" idx="12"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30560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4"/>
            <a:ext cx="8391525"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500" b="1" cap="all" spc="225" baseline="0">
                <a:solidFill>
                  <a:schemeClr val="tx1"/>
                </a:solidFill>
              </a:defRPr>
            </a:lvl1pPr>
          </a:lstStyle>
          <a:p>
            <a:pPr lvl="0"/>
            <a:r>
              <a:rPr lang="en-US" dirty="0"/>
              <a:t>Edit subtitle text</a:t>
            </a:r>
          </a:p>
        </p:txBody>
      </p:sp>
      <p:sp>
        <p:nvSpPr>
          <p:cNvPr id="7" name="Text Placeholder 4">
            <a:extLst>
              <a:ext uri="{FF2B5EF4-FFF2-40B4-BE49-F238E27FC236}">
                <a16:creationId xmlns:a16="http://schemas.microsoft.com/office/drawing/2014/main" id="{30814303-C597-4544-AD33-EC17CF9A302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92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2491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495"/>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798"/>
            </a:lvl1pPr>
            <a:lvl2pPr marL="342499" indent="0" algn="ctr">
              <a:buNone/>
              <a:defRPr sz="1499"/>
            </a:lvl2pPr>
            <a:lvl3pPr marL="684999" indent="0" algn="ctr">
              <a:buNone/>
              <a:defRPr sz="1349"/>
            </a:lvl3pPr>
            <a:lvl4pPr marL="1027498" indent="0" algn="ctr">
              <a:buNone/>
              <a:defRPr sz="1199"/>
            </a:lvl4pPr>
            <a:lvl5pPr marL="1369997" indent="0" algn="ctr">
              <a:buNone/>
              <a:defRPr sz="1199"/>
            </a:lvl5pPr>
            <a:lvl6pPr marL="1712497" indent="0" algn="ctr">
              <a:buNone/>
              <a:defRPr sz="1199"/>
            </a:lvl6pPr>
            <a:lvl7pPr marL="2054996" indent="0" algn="ctr">
              <a:buNone/>
              <a:defRPr sz="1199"/>
            </a:lvl7pPr>
            <a:lvl8pPr marL="2397496" indent="0" algn="ctr">
              <a:buNone/>
              <a:defRPr sz="1199"/>
            </a:lvl8pPr>
            <a:lvl9pPr marL="2739995" indent="0" algn="ctr">
              <a:buNone/>
              <a:defRPr sz="1199"/>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3666828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988559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709738"/>
            <a:ext cx="7886700" cy="2852737"/>
          </a:xfrm>
        </p:spPr>
        <p:txBody>
          <a:bodyPr anchor="b"/>
          <a:lstStyle>
            <a:lvl1pPr>
              <a:defRPr sz="4495"/>
            </a:lvl1pPr>
          </a:lstStyle>
          <a:p>
            <a:r>
              <a:rPr lang="en-US"/>
              <a:t>Click to edit Master title style</a:t>
            </a:r>
          </a:p>
        </p:txBody>
      </p:sp>
      <p:sp>
        <p:nvSpPr>
          <p:cNvPr id="3" name="Text Placeholder 2"/>
          <p:cNvSpPr>
            <a:spLocks noGrp="1"/>
          </p:cNvSpPr>
          <p:nvPr>
            <p:ph type="body" idx="1"/>
          </p:nvPr>
        </p:nvSpPr>
        <p:spPr>
          <a:xfrm>
            <a:off x="623887" y="4589463"/>
            <a:ext cx="7886700" cy="1500187"/>
          </a:xfrm>
        </p:spPr>
        <p:txBody>
          <a:bodyPr/>
          <a:lstStyle>
            <a:lvl1pPr marL="0" indent="0">
              <a:buNone/>
              <a:defRPr sz="1798">
                <a:solidFill>
                  <a:schemeClr val="tx1">
                    <a:tint val="75000"/>
                  </a:schemeClr>
                </a:solidFill>
              </a:defRPr>
            </a:lvl1pPr>
            <a:lvl2pPr marL="342499" indent="0">
              <a:buNone/>
              <a:defRPr sz="1499">
                <a:solidFill>
                  <a:schemeClr val="tx1">
                    <a:tint val="75000"/>
                  </a:schemeClr>
                </a:solidFill>
              </a:defRPr>
            </a:lvl2pPr>
            <a:lvl3pPr marL="684999" indent="0">
              <a:buNone/>
              <a:defRPr sz="1349">
                <a:solidFill>
                  <a:schemeClr val="tx1">
                    <a:tint val="75000"/>
                  </a:schemeClr>
                </a:solidFill>
              </a:defRPr>
            </a:lvl3pPr>
            <a:lvl4pPr marL="1027498" indent="0">
              <a:buNone/>
              <a:defRPr sz="1199">
                <a:solidFill>
                  <a:schemeClr val="tx1">
                    <a:tint val="75000"/>
                  </a:schemeClr>
                </a:solidFill>
              </a:defRPr>
            </a:lvl4pPr>
            <a:lvl5pPr marL="1369997" indent="0">
              <a:buNone/>
              <a:defRPr sz="1199">
                <a:solidFill>
                  <a:schemeClr val="tx1">
                    <a:tint val="75000"/>
                  </a:schemeClr>
                </a:solidFill>
              </a:defRPr>
            </a:lvl5pPr>
            <a:lvl6pPr marL="1712497" indent="0">
              <a:buNone/>
              <a:defRPr sz="1199">
                <a:solidFill>
                  <a:schemeClr val="tx1">
                    <a:tint val="75000"/>
                  </a:schemeClr>
                </a:solidFill>
              </a:defRPr>
            </a:lvl6pPr>
            <a:lvl7pPr marL="2054996" indent="0">
              <a:buNone/>
              <a:defRPr sz="1199">
                <a:solidFill>
                  <a:schemeClr val="tx1">
                    <a:tint val="75000"/>
                  </a:schemeClr>
                </a:solidFill>
              </a:defRPr>
            </a:lvl7pPr>
            <a:lvl8pPr marL="2397496" indent="0">
              <a:buNone/>
              <a:defRPr sz="1199">
                <a:solidFill>
                  <a:schemeClr val="tx1">
                    <a:tint val="75000"/>
                  </a:schemeClr>
                </a:solidFill>
              </a:defRPr>
            </a:lvl8pPr>
            <a:lvl9pPr marL="2739995" indent="0">
              <a:buNone/>
              <a:defRPr sz="119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896770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4074393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798" b="1"/>
            </a:lvl1pPr>
            <a:lvl2pPr marL="342499" indent="0">
              <a:buNone/>
              <a:defRPr sz="1499" b="1"/>
            </a:lvl2pPr>
            <a:lvl3pPr marL="684999" indent="0">
              <a:buNone/>
              <a:defRPr sz="1349" b="1"/>
            </a:lvl3pPr>
            <a:lvl4pPr marL="1027498" indent="0">
              <a:buNone/>
              <a:defRPr sz="1199" b="1"/>
            </a:lvl4pPr>
            <a:lvl5pPr marL="1369997" indent="0">
              <a:buNone/>
              <a:defRPr sz="1199" b="1"/>
            </a:lvl5pPr>
            <a:lvl6pPr marL="1712497" indent="0">
              <a:buNone/>
              <a:defRPr sz="1199" b="1"/>
            </a:lvl6pPr>
            <a:lvl7pPr marL="2054996" indent="0">
              <a:buNone/>
              <a:defRPr sz="1199" b="1"/>
            </a:lvl7pPr>
            <a:lvl8pPr marL="2397496" indent="0">
              <a:buNone/>
              <a:defRPr sz="1199" b="1"/>
            </a:lvl8pPr>
            <a:lvl9pPr marL="2739995" indent="0">
              <a:buNone/>
              <a:defRPr sz="1199"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798" b="1"/>
            </a:lvl1pPr>
            <a:lvl2pPr marL="342499" indent="0">
              <a:buNone/>
              <a:defRPr sz="1499" b="1"/>
            </a:lvl2pPr>
            <a:lvl3pPr marL="684999" indent="0">
              <a:buNone/>
              <a:defRPr sz="1349" b="1"/>
            </a:lvl3pPr>
            <a:lvl4pPr marL="1027498" indent="0">
              <a:buNone/>
              <a:defRPr sz="1199" b="1"/>
            </a:lvl4pPr>
            <a:lvl5pPr marL="1369997" indent="0">
              <a:buNone/>
              <a:defRPr sz="1199" b="1"/>
            </a:lvl5pPr>
            <a:lvl6pPr marL="1712497" indent="0">
              <a:buNone/>
              <a:defRPr sz="1199" b="1"/>
            </a:lvl6pPr>
            <a:lvl7pPr marL="2054996" indent="0">
              <a:buNone/>
              <a:defRPr sz="1199" b="1"/>
            </a:lvl7pPr>
            <a:lvl8pPr marL="2397496" indent="0">
              <a:buNone/>
              <a:defRPr sz="1199" b="1"/>
            </a:lvl8pPr>
            <a:lvl9pPr marL="2739995" indent="0">
              <a:buNone/>
              <a:defRPr sz="1199"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947884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370002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0697893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397"/>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397"/>
            </a:lvl1pPr>
            <a:lvl2pPr>
              <a:defRPr sz="2098"/>
            </a:lvl2pPr>
            <a:lvl3pPr>
              <a:defRPr sz="1798"/>
            </a:lvl3pPr>
            <a:lvl4pPr>
              <a:defRPr sz="1499"/>
            </a:lvl4pPr>
            <a:lvl5pPr>
              <a:defRPr sz="1499"/>
            </a:lvl5pPr>
            <a:lvl6pPr>
              <a:defRPr sz="1499"/>
            </a:lvl6pPr>
            <a:lvl7pPr>
              <a:defRPr sz="1499"/>
            </a:lvl7pPr>
            <a:lvl8pPr>
              <a:defRPr sz="1499"/>
            </a:lvl8pPr>
            <a:lvl9pPr>
              <a:defRPr sz="14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199"/>
            </a:lvl1pPr>
            <a:lvl2pPr marL="342499" indent="0">
              <a:buNone/>
              <a:defRPr sz="1049"/>
            </a:lvl2pPr>
            <a:lvl3pPr marL="684999" indent="0">
              <a:buNone/>
              <a:defRPr sz="899"/>
            </a:lvl3pPr>
            <a:lvl4pPr marL="1027498" indent="0">
              <a:buNone/>
              <a:defRPr sz="749"/>
            </a:lvl4pPr>
            <a:lvl5pPr marL="1369997" indent="0">
              <a:buNone/>
              <a:defRPr sz="749"/>
            </a:lvl5pPr>
            <a:lvl6pPr marL="1712497" indent="0">
              <a:buNone/>
              <a:defRPr sz="749"/>
            </a:lvl6pPr>
            <a:lvl7pPr marL="2054996" indent="0">
              <a:buNone/>
              <a:defRPr sz="749"/>
            </a:lvl7pPr>
            <a:lvl8pPr marL="2397496" indent="0">
              <a:buNone/>
              <a:defRPr sz="749"/>
            </a:lvl8pPr>
            <a:lvl9pPr marL="2739995" indent="0">
              <a:buNone/>
              <a:defRPr sz="74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344132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2397"/>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397"/>
            </a:lvl1pPr>
            <a:lvl2pPr marL="342499" indent="0">
              <a:buNone/>
              <a:defRPr sz="2098"/>
            </a:lvl2pPr>
            <a:lvl3pPr marL="684999" indent="0">
              <a:buNone/>
              <a:defRPr sz="1798"/>
            </a:lvl3pPr>
            <a:lvl4pPr marL="1027498" indent="0">
              <a:buNone/>
              <a:defRPr sz="1499"/>
            </a:lvl4pPr>
            <a:lvl5pPr marL="1369997" indent="0">
              <a:buNone/>
              <a:defRPr sz="1499"/>
            </a:lvl5pPr>
            <a:lvl6pPr marL="1712497" indent="0">
              <a:buNone/>
              <a:defRPr sz="1499"/>
            </a:lvl6pPr>
            <a:lvl7pPr marL="2054996" indent="0">
              <a:buNone/>
              <a:defRPr sz="1499"/>
            </a:lvl7pPr>
            <a:lvl8pPr marL="2397496" indent="0">
              <a:buNone/>
              <a:defRPr sz="1499"/>
            </a:lvl8pPr>
            <a:lvl9pPr marL="2739995" indent="0">
              <a:buNone/>
              <a:defRPr sz="1499"/>
            </a:lvl9pPr>
          </a:lstStyle>
          <a:p>
            <a:endParaRPr lang="en-US"/>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199"/>
            </a:lvl1pPr>
            <a:lvl2pPr marL="342499" indent="0">
              <a:buNone/>
              <a:defRPr sz="1049"/>
            </a:lvl2pPr>
            <a:lvl3pPr marL="684999" indent="0">
              <a:buNone/>
              <a:defRPr sz="899"/>
            </a:lvl3pPr>
            <a:lvl4pPr marL="1027498" indent="0">
              <a:buNone/>
              <a:defRPr sz="749"/>
            </a:lvl4pPr>
            <a:lvl5pPr marL="1369997" indent="0">
              <a:buNone/>
              <a:defRPr sz="749"/>
            </a:lvl5pPr>
            <a:lvl6pPr marL="1712497" indent="0">
              <a:buNone/>
              <a:defRPr sz="749"/>
            </a:lvl6pPr>
            <a:lvl7pPr marL="2054996" indent="0">
              <a:buNone/>
              <a:defRPr sz="749"/>
            </a:lvl7pPr>
            <a:lvl8pPr marL="2397496" indent="0">
              <a:buNone/>
              <a:defRPr sz="749"/>
            </a:lvl8pPr>
            <a:lvl9pPr marL="2739995" indent="0">
              <a:buNone/>
              <a:defRPr sz="74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2200542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66278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746436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21" y="6474574"/>
            <a:ext cx="868124"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51316"/>
            <a:ext cx="1246030" cy="382084"/>
          </a:xfrm>
          <a:prstGeom prst="rect">
            <a:avLst/>
          </a:prstGeom>
        </p:spPr>
      </p:pic>
    </p:spTree>
    <p:extLst>
      <p:ext uri="{BB962C8B-B14F-4D97-AF65-F5344CB8AC3E}">
        <p14:creationId xmlns:p14="http://schemas.microsoft.com/office/powerpoint/2010/main" val="2984779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8001292" y="291069"/>
            <a:ext cx="938445"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1930" y="289512"/>
            <a:ext cx="6655928" cy="761715"/>
          </a:xfrm>
        </p:spPr>
        <p:txBody>
          <a:bodyPr/>
          <a:lstStyle/>
          <a:p>
            <a:r>
              <a:rPr lang="en-US"/>
              <a:t>Click to edit Master title style</a:t>
            </a:r>
          </a:p>
        </p:txBody>
      </p:sp>
    </p:spTree>
    <p:extLst>
      <p:ext uri="{BB962C8B-B14F-4D97-AF65-F5344CB8AC3E}">
        <p14:creationId xmlns:p14="http://schemas.microsoft.com/office/powerpoint/2010/main" val="17501121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74"/>
            <a:ext cx="8740142" cy="1796217"/>
          </a:xfrm>
          <a:noFill/>
        </p:spPr>
        <p:txBody>
          <a:bodyPr tIns="91440" bIns="91440" anchor="t" anchorCtr="0"/>
          <a:lstStyle>
            <a:lvl1pPr>
              <a:defRPr sz="6460" spc="-74"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01978" y="6356804"/>
            <a:ext cx="2894705" cy="364224"/>
          </a:xfrm>
          <a:prstGeom prst="rect">
            <a:avLst/>
          </a:prstGeom>
        </p:spPr>
        <p:txBody>
          <a:bodyPr vert="horz" lIns="91440" tIns="45720" rIns="91440" bIns="45720" rtlCol="0" anchor="ctr"/>
          <a:lstStyle>
            <a:lvl1pPr algn="l">
              <a:defRPr sz="734">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6857859" y="6356804"/>
            <a:ext cx="2133678" cy="364224"/>
          </a:xfrm>
          <a:prstGeom prst="rect">
            <a:avLst/>
          </a:prstGeom>
        </p:spPr>
        <p:txBody>
          <a:bodyPr vert="horz" lIns="91440" tIns="45720" rIns="91440" bIns="45720" rtlCol="0" anchor="ctr"/>
          <a:lstStyle>
            <a:lvl1pPr algn="r">
              <a:defRPr sz="734">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79383012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444306"/>
          </a:xfrm>
        </p:spPr>
        <p:txBody>
          <a:bodyPr wrap="square">
            <a:spAutoFit/>
          </a:bodyPr>
          <a:lstStyle>
            <a:lvl1pPr marL="210994" indent="-210994">
              <a:spcBef>
                <a:spcPts val="899"/>
              </a:spcBef>
              <a:buClr>
                <a:schemeClr val="tx2"/>
              </a:buClr>
              <a:buFont typeface="Wingdings" panose="05000000000000000000" pitchFamily="2" charset="2"/>
              <a:buChar char="§"/>
              <a:defRPr sz="2350">
                <a:gradFill>
                  <a:gsLst>
                    <a:gs pos="19469">
                      <a:schemeClr val="tx2"/>
                    </a:gs>
                    <a:gs pos="32000">
                      <a:schemeClr val="tx2"/>
                    </a:gs>
                  </a:gsLst>
                  <a:lin ang="5400000" scaled="0"/>
                </a:gradFill>
              </a:defRPr>
            </a:lvl1pPr>
            <a:lvl2pPr marL="390038" indent="-171236">
              <a:buFont typeface="Wingdings" panose="05000000000000000000" pitchFamily="2" charset="2"/>
              <a:buChar char="§"/>
              <a:defRPr sz="1763"/>
            </a:lvl2pPr>
            <a:lvl3pPr marL="513710" indent="-123672">
              <a:buFont typeface="Wingdings" panose="05000000000000000000" pitchFamily="2" charset="2"/>
              <a:buChar char="§"/>
              <a:tabLst/>
              <a:defRPr sz="1469"/>
            </a:lvl3pPr>
            <a:lvl4pPr marL="646893" indent="-133183">
              <a:buFont typeface="Wingdings" panose="05000000000000000000" pitchFamily="2" charset="2"/>
              <a:buChar char="§"/>
              <a:defRPr/>
            </a:lvl4pPr>
            <a:lvl5pPr marL="770565" indent="-12367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444306"/>
          </a:xfrm>
        </p:spPr>
        <p:txBody>
          <a:bodyPr wrap="square">
            <a:spAutoFit/>
          </a:bodyPr>
          <a:lstStyle>
            <a:lvl1pPr marL="210994" indent="-210994">
              <a:spcBef>
                <a:spcPts val="899"/>
              </a:spcBef>
              <a:buClr>
                <a:schemeClr val="tx2"/>
              </a:buClr>
              <a:buFont typeface="Wingdings" panose="05000000000000000000" pitchFamily="2" charset="2"/>
              <a:buChar char="§"/>
              <a:defRPr sz="2350">
                <a:gradFill>
                  <a:gsLst>
                    <a:gs pos="19469">
                      <a:schemeClr val="tx2"/>
                    </a:gs>
                    <a:gs pos="32000">
                      <a:schemeClr val="tx2"/>
                    </a:gs>
                  </a:gsLst>
                  <a:lin ang="5400000" scaled="0"/>
                </a:gradFill>
              </a:defRPr>
            </a:lvl1pPr>
            <a:lvl2pPr marL="390038" indent="-171236">
              <a:buFont typeface="Wingdings" panose="05000000000000000000" pitchFamily="2" charset="2"/>
              <a:buChar char="§"/>
              <a:defRPr sz="1763"/>
            </a:lvl2pPr>
            <a:lvl3pPr marL="513710" indent="-123672">
              <a:buFont typeface="Wingdings" panose="05000000000000000000" pitchFamily="2" charset="2"/>
              <a:buChar char="§"/>
              <a:tabLst/>
              <a:defRPr sz="1469"/>
            </a:lvl3pPr>
            <a:lvl4pPr marL="646893" indent="-133183">
              <a:buFont typeface="Wingdings" panose="05000000000000000000" pitchFamily="2" charset="2"/>
              <a:buChar char="§"/>
              <a:defRPr/>
            </a:lvl4pPr>
            <a:lvl5pPr marL="770565" indent="-12367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12256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268928" y="1344828"/>
            <a:ext cx="8605678" cy="1367169"/>
          </a:xfrm>
        </p:spPr>
        <p:txBody>
          <a:bodyPr>
            <a:spAutoFit/>
          </a:bodyPr>
          <a:lstStyle>
            <a:lvl1pPr marL="0" indent="0">
              <a:spcBef>
                <a:spcPts val="440"/>
              </a:spcBef>
              <a:buNone/>
              <a:defRPr sz="2057" spc="-22" baseline="0">
                <a:solidFill>
                  <a:srgbClr val="0072C6"/>
                </a:solidFill>
                <a:latin typeface="+mj-lt"/>
              </a:defRPr>
            </a:lvl1pPr>
            <a:lvl2pPr marL="0" indent="0">
              <a:spcBef>
                <a:spcPts val="440"/>
              </a:spcBef>
              <a:buFontTx/>
              <a:buNone/>
              <a:defRPr sz="1469"/>
            </a:lvl2pPr>
            <a:lvl3pPr marL="167876" indent="0">
              <a:spcBef>
                <a:spcPts val="440"/>
              </a:spcBef>
              <a:buNone/>
              <a:defRPr/>
            </a:lvl3pPr>
            <a:lvl4pPr marL="335752" indent="0">
              <a:spcBef>
                <a:spcPts val="440"/>
              </a:spcBef>
              <a:buNone/>
              <a:defRPr/>
            </a:lvl4pPr>
            <a:lvl5pPr marL="503628" indent="0">
              <a:spcBef>
                <a:spcPts val="44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4020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2420188"/>
          </a:xfrm>
        </p:spPr>
        <p:txBody>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7"/>
            <a:ext cx="4033911" cy="2420188"/>
          </a:xfrm>
        </p:spPr>
        <p:txBody>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3797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205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625924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8"/>
            <a:ext cx="8740142"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7217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81000" y="2036763"/>
            <a:ext cx="8391525" cy="3868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371475" y="1085886"/>
            <a:ext cx="8401050" cy="512762"/>
          </a:xfrm>
        </p:spPr>
        <p:txBody>
          <a:bodyPr lIns="0" tIns="0" rIns="0" bIns="0">
            <a:normAutofit/>
          </a:bodyPr>
          <a:lstStyle>
            <a:lvl1pPr marL="0" indent="0">
              <a:lnSpc>
                <a:spcPct val="100000"/>
              </a:lnSpc>
              <a:buNone/>
              <a:defRPr sz="1499" b="1" cap="all" spc="225" baseline="0">
                <a:solidFill>
                  <a:schemeClr val="tx1"/>
                </a:solidFill>
              </a:defRPr>
            </a:lvl1pPr>
          </a:lstStyle>
          <a:p>
            <a:pPr lvl="0"/>
            <a:r>
              <a:rPr lang="en-US" dirty="0"/>
              <a:t>Edit subtitle text</a:t>
            </a:r>
          </a:p>
        </p:txBody>
      </p:sp>
      <p:sp>
        <p:nvSpPr>
          <p:cNvPr id="6" name="Rectangle 5"/>
          <p:cNvSpPr/>
          <p:nvPr userDrawn="1"/>
        </p:nvSpPr>
        <p:spPr>
          <a:xfrm>
            <a:off x="0" y="6722534"/>
            <a:ext cx="9144000" cy="135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493" tIns="34246" rIns="68493" bIns="3424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349" dirty="0">
              <a:solidFill>
                <a:schemeClr val="tx2"/>
              </a:solidFill>
            </a:endParaRPr>
          </a:p>
        </p:txBody>
      </p:sp>
    </p:spTree>
    <p:extLst>
      <p:ext uri="{BB962C8B-B14F-4D97-AF65-F5344CB8AC3E}">
        <p14:creationId xmlns:p14="http://schemas.microsoft.com/office/powerpoint/2010/main" val="37387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3"/>
            <a:ext cx="8740142" cy="1796217"/>
          </a:xfrm>
          <a:noFill/>
        </p:spPr>
        <p:txBody>
          <a:bodyPr anchorCtr="0"/>
          <a:lstStyle>
            <a:lvl1pPr>
              <a:defRPr sz="6463" spc="-74"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7796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9144000" cy="1232898"/>
          </a:xfrm>
        </p:spPr>
        <p:txBody>
          <a:bodyPr lIns="393192" tIns="393192" bIns="91440">
            <a:normAutofit/>
          </a:bodyPr>
          <a:lstStyle>
            <a:lvl1pPr marL="0" indent="0">
              <a:spcBef>
                <a:spcPts val="0"/>
              </a:spcBef>
              <a:buNone/>
              <a:defRPr sz="3231">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3577709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34992" y="6086072"/>
            <a:ext cx="1008478" cy="288081"/>
          </a:xfrm>
          <a:prstGeom prst="rect">
            <a:avLst/>
          </a:prstGeom>
        </p:spPr>
      </p:pic>
      <p:sp>
        <p:nvSpPr>
          <p:cNvPr id="14" name="Text Placeholder 4"/>
          <p:cNvSpPr>
            <a:spLocks noGrp="1"/>
          </p:cNvSpPr>
          <p:nvPr>
            <p:ph type="body" sz="quarter" idx="13" hasCustomPrompt="1"/>
          </p:nvPr>
        </p:nvSpPr>
        <p:spPr>
          <a:xfrm>
            <a:off x="180919" y="3905086"/>
            <a:ext cx="5611993" cy="947182"/>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152906" y="2808470"/>
            <a:ext cx="5602654"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037542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999414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572739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131719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40823622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152906" y="2808470"/>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0218668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bg1"/>
                </a:solidFill>
              </a:defRPr>
            </a:lvl1pPr>
            <a:lvl2pPr marL="20988" indent="0">
              <a:buNone/>
              <a:defRPr sz="1469"/>
            </a:lvl2pPr>
            <a:lvl3pPr marL="164406" indent="0">
              <a:buNone/>
              <a:defRPr sz="1469"/>
            </a:lvl3pPr>
            <a:lvl4pPr marL="349799" indent="0">
              <a:buNone/>
              <a:defRPr sz="1322"/>
            </a:lvl4pPr>
            <a:lvl5pPr marL="543355" indent="0">
              <a:buNone/>
              <a:defRPr sz="13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0553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606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735147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317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01931" y="1783454"/>
            <a:ext cx="8741880" cy="153657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630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bg1"/>
                </a:solidFill>
              </a:defRPr>
            </a:lvl1pPr>
            <a:lvl2pPr marL="0" indent="0">
              <a:buNone/>
              <a:defRPr sz="1469"/>
            </a:lvl2pPr>
            <a:lvl3pPr marL="170235" indent="0">
              <a:buNone/>
              <a:tabLst/>
              <a:defRPr sz="1469"/>
            </a:lvl3pPr>
            <a:lvl4pPr marL="338139" indent="0">
              <a:buNone/>
              <a:defRPr/>
            </a:lvl4pPr>
            <a:lvl5pPr marL="503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bg1"/>
                </a:solidFill>
              </a:defRPr>
            </a:lvl1pPr>
            <a:lvl2pPr marL="0" indent="0">
              <a:buNone/>
              <a:defRPr sz="1469"/>
            </a:lvl2pPr>
            <a:lvl3pPr marL="170235" indent="0">
              <a:buNone/>
              <a:tabLst/>
              <a:defRPr sz="1469"/>
            </a:lvl3pPr>
            <a:lvl4pPr marL="338139" indent="0">
              <a:buNone/>
              <a:defRPr/>
            </a:lvl4pPr>
            <a:lvl5pPr marL="50371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2318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2896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27999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421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490816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24899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457388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5800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57388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127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57388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8460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57388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eaLnBrk="1" fontAlgn="base" latinLnBrk="0" hangingPunct="1">
              <a:lnSpc>
                <a:spcPct val="90000"/>
              </a:lnSpc>
              <a:spcBef>
                <a:spcPct val="0"/>
              </a:spcBef>
              <a:spcAft>
                <a:spcPct val="0"/>
              </a:spcAft>
              <a:buClrTx/>
              <a:buSzTx/>
              <a:buFontTx/>
              <a:buNone/>
              <a:tabLst/>
              <a:defRPr/>
            </a:pPr>
            <a:endParaRPr kumimoji="0" lang="en-US" sz="1469" b="0" i="0" u="none" strike="noStrike" kern="0" cap="none" spc="-37" normalizeH="0" baseline="0" noProof="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01931" y="289513"/>
            <a:ext cx="4033912" cy="1493941"/>
          </a:xfrm>
        </p:spPr>
        <p:txBody>
          <a:bodyPr/>
          <a:lstStyle>
            <a:lvl1pPr>
              <a:defRPr sz="3529">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01933" y="1783454"/>
            <a:ext cx="4033911" cy="1944891"/>
          </a:xfrm>
        </p:spPr>
        <p:txBody>
          <a:bodyPr wrap="square">
            <a:spAutoFit/>
          </a:bodyPr>
          <a:lstStyle>
            <a:lvl1pPr marL="0" indent="0">
              <a:spcBef>
                <a:spcPts val="899"/>
              </a:spcBef>
              <a:buClr>
                <a:schemeClr val="tx1"/>
              </a:buClr>
              <a:buFont typeface="Wingdings" pitchFamily="2" charset="2"/>
              <a:buNone/>
              <a:defRPr sz="2941">
                <a:solidFill>
                  <a:schemeClr val="tx1"/>
                </a:solidFill>
              </a:defRPr>
            </a:lvl1pPr>
            <a:lvl2pPr marL="0" indent="0">
              <a:buNone/>
              <a:defRPr sz="1469">
                <a:solidFill>
                  <a:schemeClr val="tx1"/>
                </a:solidFill>
              </a:defRPr>
            </a:lvl2pPr>
            <a:lvl3pPr marL="170235" indent="0">
              <a:buNone/>
              <a:tabLst/>
              <a:defRPr sz="1469">
                <a:solidFill>
                  <a:schemeClr val="tx1"/>
                </a:solidFill>
              </a:defRPr>
            </a:lvl3pPr>
            <a:lvl4pPr marL="338139" indent="0">
              <a:buNone/>
              <a:defRPr>
                <a:solidFill>
                  <a:schemeClr val="tx1"/>
                </a:solidFill>
              </a:defRPr>
            </a:lvl4pPr>
            <a:lvl5pPr marL="50371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2215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74374149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2589229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6711335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1351770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9" y="1178352"/>
            <a:ext cx="7395504" cy="3372611"/>
          </a:xfrm>
        </p:spPr>
        <p:txBody>
          <a:bodyPr/>
          <a:lstStyle>
            <a:lvl1pPr marL="132354" indent="-171402">
              <a:defRPr sz="3529"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7"/>
            <a:ext cx="4033912" cy="835613"/>
          </a:xfrm>
        </p:spPr>
        <p:txBody>
          <a:bodyPr/>
          <a:lstStyle>
            <a:lvl1pPr marL="0" indent="0">
              <a:spcBef>
                <a:spcPts val="0"/>
              </a:spcBef>
              <a:buNone/>
              <a:defRPr sz="2350"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63740511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633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8014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3137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0436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9132620" cy="6846323"/>
          </a:xfrm>
          <a:prstGeom prst="rect">
            <a:avLst/>
          </a:prstGeom>
        </p:spPr>
      </p:pic>
      <p:sp>
        <p:nvSpPr>
          <p:cNvPr id="9" name="Rectangle 8"/>
          <p:cNvSpPr/>
          <p:nvPr userDrawn="1"/>
        </p:nvSpPr>
        <p:spPr bwMode="auto">
          <a:xfrm>
            <a:off x="-1" y="0"/>
            <a:ext cx="913262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6159" y="6099318"/>
            <a:ext cx="1008478" cy="288081"/>
          </a:xfrm>
          <a:prstGeom prst="rect">
            <a:avLst/>
          </a:prstGeom>
        </p:spPr>
      </p:pic>
    </p:spTree>
    <p:extLst>
      <p:ext uri="{BB962C8B-B14F-4D97-AF65-F5344CB8AC3E}">
        <p14:creationId xmlns:p14="http://schemas.microsoft.com/office/powerpoint/2010/main" val="345882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9132620" cy="6846323"/>
          </a:xfrm>
          <a:prstGeom prst="rect">
            <a:avLst/>
          </a:prstGeom>
        </p:spPr>
      </p:pic>
      <p:sp>
        <p:nvSpPr>
          <p:cNvPr id="7" name="Rectangle 6"/>
          <p:cNvSpPr/>
          <p:nvPr userDrawn="1"/>
        </p:nvSpPr>
        <p:spPr bwMode="auto">
          <a:xfrm>
            <a:off x="-1" y="0"/>
            <a:ext cx="9132620"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4992" y="6086072"/>
            <a:ext cx="1008478"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6159" y="6099318"/>
            <a:ext cx="1008478" cy="288081"/>
          </a:xfrm>
          <a:prstGeom prst="rect">
            <a:avLst/>
          </a:prstGeom>
        </p:spPr>
      </p:pic>
    </p:spTree>
    <p:extLst>
      <p:ext uri="{BB962C8B-B14F-4D97-AF65-F5344CB8AC3E}">
        <p14:creationId xmlns:p14="http://schemas.microsoft.com/office/powerpoint/2010/main" val="188759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2518" y="3083658"/>
            <a:ext cx="2415117" cy="690686"/>
          </a:xfrm>
          <a:prstGeom prst="rect">
            <a:avLst/>
          </a:prstGeom>
        </p:spPr>
      </p:pic>
      <p:sp>
        <p:nvSpPr>
          <p:cNvPr id="6" name="Text Box 3"/>
          <p:cNvSpPr txBox="1">
            <a:spLocks noChangeArrowheads="1"/>
          </p:cNvSpPr>
          <p:nvPr userDrawn="1"/>
        </p:nvSpPr>
        <p:spPr bwMode="blackWhite">
          <a:xfrm>
            <a:off x="201931" y="6170059"/>
            <a:ext cx="8717498" cy="296121"/>
          </a:xfrm>
          <a:prstGeom prst="rect">
            <a:avLst/>
          </a:prstGeom>
          <a:noFill/>
          <a:ln w="12700">
            <a:noFill/>
            <a:miter lim="800000"/>
            <a:headEnd type="none" w="sm" len="sm"/>
            <a:tailEnd type="none" w="sm" len="sm"/>
          </a:ln>
          <a:effectLst/>
        </p:spPr>
        <p:txBody>
          <a:bodyPr vert="horz" wrap="square" lIns="134311" tIns="107449" rIns="134311" bIns="107449" numCol="1" anchor="t" anchorCtr="0" compatLnSpc="1">
            <a:prstTxWarp prst="textNoShape">
              <a:avLst/>
            </a:prstTxWarp>
            <a:spAutoFit/>
          </a:bodyPr>
          <a:lstStyle/>
          <a:p>
            <a:pPr marL="0" marR="0" lvl="0" indent="0" defTabSz="684758" eaLnBrk="0" fontAlgn="auto" latinLnBrk="0" hangingPunct="0">
              <a:lnSpc>
                <a:spcPct val="100000"/>
              </a:lnSpc>
              <a:spcBef>
                <a:spcPts val="0"/>
              </a:spcBef>
              <a:spcAft>
                <a:spcPts val="0"/>
              </a:spcAft>
              <a:buClrTx/>
              <a:buSzTx/>
              <a:buFontTx/>
              <a:buNone/>
              <a:tabLst/>
              <a:defRPr/>
            </a:pPr>
            <a:r>
              <a:rPr kumimoji="0" lang="en-US" sz="514" b="0" i="0" u="none" strike="noStrike" kern="0" cap="none" spc="0" normalizeH="0" baseline="0" noProof="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211578659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01929" y="1189177"/>
            <a:ext cx="8740142" cy="1843903"/>
          </a:xfrm>
          <a:prstGeom prst="rect">
            <a:avLst/>
          </a:prstGeom>
        </p:spPr>
        <p:txBody>
          <a:bodyPr/>
          <a:lstStyle>
            <a:lvl1pPr marL="213379" indent="-213379">
              <a:buClr>
                <a:schemeClr val="tx1"/>
              </a:buClr>
              <a:buSzPct val="90000"/>
              <a:buFont typeface="Arial" pitchFamily="34" charset="0"/>
              <a:buChar char="•"/>
              <a:defRPr sz="264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761" indent="-206383">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141" indent="-213379">
              <a:buClr>
                <a:schemeClr val="tx1"/>
              </a:buClr>
              <a:buSzPct val="90000"/>
              <a:buFont typeface="Arial" pitchFamily="34" charset="0"/>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045" indent="-167905">
              <a:buClr>
                <a:schemeClr val="tx1"/>
              </a:buClr>
              <a:buSzPct val="90000"/>
              <a:buFont typeface="Arial" pitchFamily="34" charset="0"/>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950" indent="-167905">
              <a:buClr>
                <a:schemeClr val="tx1"/>
              </a:buClr>
              <a:buSzPct val="90000"/>
              <a:buFont typeface="Arial" pitchFamily="34" charset="0"/>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7"/>
            <a:ext cx="9144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2718"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892205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2018-06-05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a:p>
        </p:txBody>
      </p:sp>
    </p:spTree>
    <p:extLst>
      <p:ext uri="{BB962C8B-B14F-4D97-AF65-F5344CB8AC3E}">
        <p14:creationId xmlns:p14="http://schemas.microsoft.com/office/powerpoint/2010/main" val="12961533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7394106" cy="1794661"/>
          </a:xfrm>
          <a:noFill/>
        </p:spPr>
        <p:txBody>
          <a:bodyPr lIns="146304" tIns="109728" rIns="146304" bIns="109728">
            <a:noAutofit/>
          </a:bodyPr>
          <a:lstStyle>
            <a:lvl1pPr marL="0" indent="0">
              <a:spcBef>
                <a:spcPts val="0"/>
              </a:spcBef>
              <a:buNone/>
              <a:defRPr sz="264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07" spc="-74"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10"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277330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01976" y="1187645"/>
            <a:ext cx="7395458"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92" tIns="107433" rIns="134292" bIns="107433" numCol="1" spcCol="0" rtlCol="0" fromWordArt="0" anchor="t" anchorCtr="0" forceAA="0" compatLnSpc="1">
            <a:prstTxWarp prst="textNoShape">
              <a:avLst/>
            </a:prstTxWarp>
            <a:noAutofit/>
          </a:bodyPr>
          <a:lstStyle/>
          <a:p>
            <a:pPr algn="ctr" defTabSz="684775" fontAlgn="base">
              <a:lnSpc>
                <a:spcPct val="90000"/>
              </a:lnSpc>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88"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8"/>
            <a:ext cx="7395505" cy="1793881"/>
          </a:xfrm>
          <a:noFill/>
        </p:spPr>
        <p:txBody>
          <a:bodyPr lIns="182880" tIns="146304" rIns="182880" bIns="146304">
            <a:noAutofit/>
          </a:bodyPr>
          <a:lstStyle>
            <a:lvl1pPr marL="0" indent="0">
              <a:spcBef>
                <a:spcPts val="0"/>
              </a:spcBef>
              <a:buNone/>
              <a:defRPr sz="264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10"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86745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92" tIns="107433" rIns="134292" bIns="107433" numCol="1" spcCol="0" rtlCol="0" fromWordArt="0" anchor="t" anchorCtr="0" forceAA="0" compatLnSpc="1">
            <a:prstTxWarp prst="textNoShape">
              <a:avLst/>
            </a:prstTxWarp>
            <a:noAutofit/>
          </a:bodyPr>
          <a:lstStyle/>
          <a:p>
            <a:pPr algn="ctr" defTabSz="684775" fontAlgn="base">
              <a:lnSpc>
                <a:spcPct val="90000"/>
              </a:lnSpc>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7394337" cy="2697988"/>
          </a:xfrm>
          <a:noFill/>
        </p:spPr>
        <p:txBody>
          <a:bodyPr tIns="91440" bIns="91440" anchor="t" anchorCtr="0"/>
          <a:lstStyle>
            <a:lvl1pPr>
              <a:defRPr sz="5288" spc="-74"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9"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692497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402925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779205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63" spc="-74"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655401" y="470411"/>
            <a:ext cx="1141803" cy="326167"/>
          </a:xfrm>
          <a:prstGeom prst="rect">
            <a:avLst/>
          </a:prstGeom>
        </p:spPr>
      </p:pic>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9739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6574"/>
          </a:xfrm>
        </p:spPr>
        <p:txBody>
          <a:bodyPr/>
          <a:lstStyle>
            <a:lvl1pPr marL="0" indent="0">
              <a:buNone/>
              <a:defRPr>
                <a:gradFill>
                  <a:gsLst>
                    <a:gs pos="1250">
                      <a:schemeClr val="tx2"/>
                    </a:gs>
                    <a:gs pos="99000">
                      <a:schemeClr val="tx2"/>
                    </a:gs>
                  </a:gsLst>
                  <a:lin ang="5400000" scaled="0"/>
                </a:gradFill>
              </a:defRPr>
            </a:lvl1pPr>
            <a:lvl2pPr marL="0" indent="0">
              <a:buFontTx/>
              <a:buNone/>
              <a:defRPr sz="1469"/>
            </a:lvl2pPr>
            <a:lvl3pPr marL="167876" indent="0">
              <a:buNone/>
              <a:defRPr/>
            </a:lvl3pPr>
            <a:lvl4pPr marL="335752" indent="0">
              <a:buNone/>
              <a:defRPr/>
            </a:lvl4pPr>
            <a:lvl5pPr marL="5036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7"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43542986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6574"/>
          </a:xfrm>
        </p:spPr>
        <p:txBody>
          <a:bodyPr/>
          <a:lstStyle>
            <a:lvl1pPr marL="0" indent="0">
              <a:buNone/>
              <a:defRPr>
                <a:gradFill>
                  <a:gsLst>
                    <a:gs pos="1250">
                      <a:schemeClr val="tx1"/>
                    </a:gs>
                    <a:gs pos="99000">
                      <a:schemeClr val="tx1"/>
                    </a:gs>
                  </a:gsLst>
                  <a:lin ang="5400000" scaled="0"/>
                </a:gradFill>
              </a:defRPr>
            </a:lvl1pPr>
            <a:lvl2pPr marL="0" indent="0">
              <a:buFontTx/>
              <a:buNone/>
              <a:defRPr sz="1469"/>
            </a:lvl2pPr>
            <a:lvl3pPr marL="167876" indent="0">
              <a:buNone/>
              <a:defRPr/>
            </a:lvl3pPr>
            <a:lvl4pPr marL="335752" indent="0">
              <a:buNone/>
              <a:defRPr/>
            </a:lvl4pPr>
            <a:lvl5pPr marL="5036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0"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35431497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633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Tree>
    <p:extLst>
      <p:ext uri="{BB962C8B-B14F-4D97-AF65-F5344CB8AC3E}">
        <p14:creationId xmlns:p14="http://schemas.microsoft.com/office/powerpoint/2010/main" val="408795357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633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277019860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861792"/>
          </a:xfrm>
        </p:spPr>
        <p:txBody>
          <a:bodyPr wrap="square">
            <a:spAutoFit/>
          </a:bodyPr>
          <a:lstStyle>
            <a:lvl1pPr marL="0" indent="0">
              <a:spcBef>
                <a:spcPts val="899"/>
              </a:spcBef>
              <a:buClr>
                <a:schemeClr val="tx1"/>
              </a:buClr>
              <a:buFont typeface="Wingdings" pitchFamily="2" charset="2"/>
              <a:buNone/>
              <a:defRPr sz="2643">
                <a:gradFill>
                  <a:gsLst>
                    <a:gs pos="1250">
                      <a:schemeClr val="tx2"/>
                    </a:gs>
                    <a:gs pos="99000">
                      <a:schemeClr val="tx2"/>
                    </a:gs>
                  </a:gsLst>
                  <a:lin ang="5400000" scaled="0"/>
                </a:gradFill>
              </a:defRPr>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861792"/>
          </a:xfrm>
        </p:spPr>
        <p:txBody>
          <a:bodyPr wrap="square">
            <a:spAutoFit/>
          </a:bodyPr>
          <a:lstStyle>
            <a:lvl1pPr marL="0" indent="0">
              <a:spcBef>
                <a:spcPts val="899"/>
              </a:spcBef>
              <a:buClr>
                <a:schemeClr val="tx1"/>
              </a:buClr>
              <a:buFont typeface="Wingdings" pitchFamily="2" charset="2"/>
              <a:buNone/>
              <a:defRPr sz="2643">
                <a:gradFill>
                  <a:gsLst>
                    <a:gs pos="1250">
                      <a:schemeClr val="tx2"/>
                    </a:gs>
                    <a:gs pos="99000">
                      <a:schemeClr val="tx2"/>
                    </a:gs>
                  </a:gsLst>
                  <a:lin ang="5400000" scaled="0"/>
                </a:gradFill>
              </a:defRPr>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116857020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861792"/>
          </a:xfrm>
        </p:spPr>
        <p:txBody>
          <a:bodyPr wrap="square">
            <a:spAutoFit/>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861792"/>
          </a:xfrm>
        </p:spPr>
        <p:txBody>
          <a:bodyPr wrap="square">
            <a:spAutoFit/>
          </a:bodyPr>
          <a:lstStyle>
            <a:lvl1pPr marL="0" indent="0">
              <a:spcBef>
                <a:spcPts val="899"/>
              </a:spcBef>
              <a:buClr>
                <a:schemeClr val="tx1"/>
              </a:buClr>
              <a:buFont typeface="Wingdings" pitchFamily="2" charset="2"/>
              <a:buNone/>
              <a:defRPr sz="2643"/>
            </a:lvl1pPr>
            <a:lvl2pPr marL="0" indent="0">
              <a:buNone/>
              <a:defRPr sz="1469"/>
            </a:lvl2pPr>
            <a:lvl3pPr marL="170208" indent="0">
              <a:buNone/>
              <a:tabLst/>
              <a:defRPr sz="1469"/>
            </a:lvl3pPr>
            <a:lvl4pPr marL="338084" indent="0">
              <a:buNone/>
              <a:defRPr/>
            </a:lvl4pPr>
            <a:lvl5pPr marL="5036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83445963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1549"/>
          </a:xfrm>
        </p:spPr>
        <p:txBody>
          <a:bodyPr wrap="square">
            <a:spAutoFit/>
          </a:bodyPr>
          <a:lstStyle>
            <a:lvl1pPr marL="211011" indent="-211011">
              <a:spcBef>
                <a:spcPts val="899"/>
              </a:spcBef>
              <a:buClr>
                <a:schemeClr val="tx1"/>
              </a:buClr>
              <a:buFont typeface="Arial" pitchFamily="34" charset="0"/>
              <a:buChar char="•"/>
              <a:defRPr sz="2643"/>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1549"/>
          </a:xfrm>
        </p:spPr>
        <p:txBody>
          <a:bodyPr wrap="square">
            <a:spAutoFit/>
          </a:bodyPr>
          <a:lstStyle>
            <a:lvl1pPr marL="211011" indent="-211011">
              <a:spcBef>
                <a:spcPts val="899"/>
              </a:spcBef>
              <a:buClr>
                <a:schemeClr val="tx1"/>
              </a:buClr>
              <a:buFont typeface="Arial" pitchFamily="34" charset="0"/>
              <a:buChar char="•"/>
              <a:defRPr sz="2643"/>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9813428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1549"/>
          </a:xfrm>
        </p:spPr>
        <p:txBody>
          <a:bodyPr wrap="square">
            <a:spAutoFit/>
          </a:bodyPr>
          <a:lstStyle>
            <a:lvl1pPr marL="211011" indent="-211011">
              <a:spcBef>
                <a:spcPts val="899"/>
              </a:spcBef>
              <a:buClr>
                <a:schemeClr val="tx2"/>
              </a:buClr>
              <a:buFont typeface="Arial" pitchFamily="34" charset="0"/>
              <a:buChar char="•"/>
              <a:defRPr sz="2643">
                <a:gradFill>
                  <a:gsLst>
                    <a:gs pos="1250">
                      <a:schemeClr val="tx2"/>
                    </a:gs>
                    <a:gs pos="99000">
                      <a:schemeClr val="tx2"/>
                    </a:gs>
                  </a:gsLst>
                  <a:lin ang="5400000" scaled="0"/>
                </a:gradFill>
              </a:defRPr>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1549"/>
          </a:xfrm>
        </p:spPr>
        <p:txBody>
          <a:bodyPr wrap="square">
            <a:spAutoFit/>
          </a:bodyPr>
          <a:lstStyle>
            <a:lvl1pPr marL="211011" indent="-211011">
              <a:spcBef>
                <a:spcPts val="899"/>
              </a:spcBef>
              <a:buClr>
                <a:schemeClr val="tx2"/>
              </a:buClr>
              <a:buFont typeface="Arial" pitchFamily="34" charset="0"/>
              <a:buChar char="•"/>
              <a:defRPr sz="2643">
                <a:gradFill>
                  <a:gsLst>
                    <a:gs pos="1250">
                      <a:schemeClr val="tx2"/>
                    </a:gs>
                    <a:gs pos="99000">
                      <a:schemeClr val="tx2"/>
                    </a:gs>
                  </a:gsLst>
                  <a:lin ang="5400000" scaled="0"/>
                </a:gradFill>
              </a:defRPr>
            </a:lvl1pPr>
            <a:lvl2pPr marL="390070" indent="-171251">
              <a:defRPr sz="1763"/>
            </a:lvl2pPr>
            <a:lvl3pPr marL="513751" indent="-123681">
              <a:tabLst/>
              <a:defRPr sz="1469"/>
            </a:lvl3pPr>
            <a:lvl4pPr marL="646946" indent="-133195">
              <a:defRPr/>
            </a:lvl4pPr>
            <a:lvl5pPr marL="770627" indent="-12368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6458229" y="6356804"/>
            <a:ext cx="2056641" cy="364224"/>
          </a:xfrm>
          <a:prstGeom prst="rect">
            <a:avLst/>
          </a:prstGeom>
        </p:spPr>
        <p:txBody>
          <a:bodyPr vert="horz" lIns="91440" tIns="45720" rIns="91440" bIns="45720" rtlCol="0" anchor="ctr"/>
          <a:lstStyle>
            <a:lvl1pPr algn="r">
              <a:defRPr sz="881">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325779" y="78462"/>
            <a:ext cx="738812" cy="211049"/>
          </a:xfrm>
          <a:prstGeom prst="rect">
            <a:avLst/>
          </a:prstGeom>
        </p:spPr>
      </p:pic>
      <p:sp>
        <p:nvSpPr>
          <p:cNvPr id="11" name="TextBox 7"/>
          <p:cNvSpPr txBox="1"/>
          <p:nvPr userDrawn="1"/>
        </p:nvSpPr>
        <p:spPr bwMode="white">
          <a:xfrm>
            <a:off x="89876" y="6586802"/>
            <a:ext cx="319959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771" b="0" spc="11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771" b="0" spc="110" baseline="0" dirty="0">
              <a:solidFill>
                <a:schemeClr val="tx1"/>
              </a:solidFill>
              <a:latin typeface="Segoe Semibold" pitchFamily="34" charset="0"/>
            </a:endParaRPr>
          </a:p>
        </p:txBody>
      </p:sp>
    </p:spTree>
    <p:extLst>
      <p:ext uri="{BB962C8B-B14F-4D97-AF65-F5344CB8AC3E}">
        <p14:creationId xmlns:p14="http://schemas.microsoft.com/office/powerpoint/2010/main" val="90076914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6.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3.xml"/><Relationship Id="rId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4.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theme" Target="../theme/theme5.xml"/><Relationship Id="rId8"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image" Target="../media/image23.emf"/><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theme" Target="../theme/theme6.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2"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16"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3" r:id="rId24"/>
    <p:sldLayoutId id="2147483714" r:id="rId25"/>
    <p:sldLayoutId id="2147483715" r:id="rId26"/>
    <p:sldLayoutId id="2147483717" r:id="rId27"/>
    <p:sldLayoutId id="2147483719" r:id="rId28"/>
    <p:sldLayoutId id="2147483720"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6356351"/>
            <a:ext cx="2057400" cy="365125"/>
          </a:xfrm>
          <a:prstGeom prst="rect">
            <a:avLst/>
          </a:prstGeom>
        </p:spPr>
        <p:txBody>
          <a:bodyPr vert="horz" lIns="91440" tIns="45720" rIns="91440" bIns="45720" rtlCol="0" anchor="ctr"/>
          <a:lstStyle>
            <a:lvl1pPr algn="l">
              <a:defRPr sz="899">
                <a:solidFill>
                  <a:schemeClr val="tx1">
                    <a:tint val="75000"/>
                  </a:schemeClr>
                </a:solidFill>
              </a:defRPr>
            </a:lvl1pPr>
          </a:lstStyle>
          <a:p>
            <a:fld id="{DEC3E3B9-70CA-4D48-8F08-30C31143888B}" type="datetimeFigureOut">
              <a:rPr lang="en-US" smtClean="0"/>
              <a:t>6/5/2018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899">
                <a:solidFill>
                  <a:schemeClr val="tx1">
                    <a:tint val="75000"/>
                  </a:schemeClr>
                </a:solidFill>
              </a:defRPr>
            </a:lvl1pPr>
          </a:lstStyle>
          <a:p>
            <a:fld id="{6DE91631-4B70-4FCA-B887-D236853E66F7}" type="slidenum">
              <a:rPr lang="en-US" smtClean="0"/>
              <a:t>‹#›</a:t>
            </a:fld>
            <a:endParaRPr lang="en-US"/>
          </a:p>
        </p:txBody>
      </p:sp>
    </p:spTree>
    <p:extLst>
      <p:ext uri="{BB962C8B-B14F-4D97-AF65-F5344CB8AC3E}">
        <p14:creationId xmlns:p14="http://schemas.microsoft.com/office/powerpoint/2010/main" val="111008157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Lst>
  <p:txStyles>
    <p:titleStyle>
      <a:lvl1pPr algn="l" defTabSz="684999" rtl="0" eaLnBrk="1" latinLnBrk="0" hangingPunct="1">
        <a:lnSpc>
          <a:spcPct val="90000"/>
        </a:lnSpc>
        <a:spcBef>
          <a:spcPct val="0"/>
        </a:spcBef>
        <a:buNone/>
        <a:defRPr sz="3296" kern="1200">
          <a:solidFill>
            <a:schemeClr val="tx1"/>
          </a:solidFill>
          <a:latin typeface="+mj-lt"/>
          <a:ea typeface="+mj-ea"/>
          <a:cs typeface="+mj-cs"/>
        </a:defRPr>
      </a:lvl1pPr>
    </p:titleStyle>
    <p:bodyStyle>
      <a:lvl1pPr marL="171250" indent="-171250" algn="l" defTabSz="684999" rtl="0" eaLnBrk="1" latinLnBrk="0" hangingPunct="1">
        <a:lnSpc>
          <a:spcPct val="90000"/>
        </a:lnSpc>
        <a:spcBef>
          <a:spcPts val="749"/>
        </a:spcBef>
        <a:buFont typeface="Arial" panose="020B0604020202020204" pitchFamily="34" charset="0"/>
        <a:buChar char="•"/>
        <a:defRPr sz="2098" kern="1200">
          <a:solidFill>
            <a:schemeClr val="tx1"/>
          </a:solidFill>
          <a:latin typeface="+mn-lt"/>
          <a:ea typeface="+mn-ea"/>
          <a:cs typeface="+mn-cs"/>
        </a:defRPr>
      </a:lvl1pPr>
      <a:lvl2pPr marL="513749" indent="-171250" algn="l" defTabSz="684999" rtl="0" eaLnBrk="1" latinLnBrk="0" hangingPunct="1">
        <a:lnSpc>
          <a:spcPct val="90000"/>
        </a:lnSpc>
        <a:spcBef>
          <a:spcPts val="374"/>
        </a:spcBef>
        <a:buFont typeface="Arial" panose="020B0604020202020204" pitchFamily="34" charset="0"/>
        <a:buChar char="•"/>
        <a:defRPr sz="1798" kern="1200">
          <a:solidFill>
            <a:schemeClr val="tx1"/>
          </a:solidFill>
          <a:latin typeface="+mn-lt"/>
          <a:ea typeface="+mn-ea"/>
          <a:cs typeface="+mn-cs"/>
        </a:defRPr>
      </a:lvl2pPr>
      <a:lvl3pPr marL="856248" indent="-171250" algn="l" defTabSz="684999" rtl="0" eaLnBrk="1" latinLnBrk="0" hangingPunct="1">
        <a:lnSpc>
          <a:spcPct val="90000"/>
        </a:lnSpc>
        <a:spcBef>
          <a:spcPts val="374"/>
        </a:spcBef>
        <a:buFont typeface="Arial" panose="020B0604020202020204" pitchFamily="34" charset="0"/>
        <a:buChar char="•"/>
        <a:defRPr sz="1499" kern="1200">
          <a:solidFill>
            <a:schemeClr val="tx1"/>
          </a:solidFill>
          <a:latin typeface="+mn-lt"/>
          <a:ea typeface="+mn-ea"/>
          <a:cs typeface="+mn-cs"/>
        </a:defRPr>
      </a:lvl3pPr>
      <a:lvl4pPr marL="1198748"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4pPr>
      <a:lvl5pPr marL="1541247"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5pPr>
      <a:lvl6pPr marL="1883746"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6pPr>
      <a:lvl7pPr marL="2226246"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7pPr>
      <a:lvl8pPr marL="2568745"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8pPr>
      <a:lvl9pPr marL="2911245" indent="-171250" algn="l" defTabSz="684999" rtl="0" eaLnBrk="1" latinLnBrk="0" hangingPunct="1">
        <a:lnSpc>
          <a:spcPct val="90000"/>
        </a:lnSpc>
        <a:spcBef>
          <a:spcPts val="374"/>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4999" rtl="0" eaLnBrk="1" latinLnBrk="0" hangingPunct="1">
        <a:defRPr sz="1349" kern="1200">
          <a:solidFill>
            <a:schemeClr val="tx1"/>
          </a:solidFill>
          <a:latin typeface="+mn-lt"/>
          <a:ea typeface="+mn-ea"/>
          <a:cs typeface="+mn-cs"/>
        </a:defRPr>
      </a:lvl1pPr>
      <a:lvl2pPr marL="342499" algn="l" defTabSz="684999" rtl="0" eaLnBrk="1" latinLnBrk="0" hangingPunct="1">
        <a:defRPr sz="1349" kern="1200">
          <a:solidFill>
            <a:schemeClr val="tx1"/>
          </a:solidFill>
          <a:latin typeface="+mn-lt"/>
          <a:ea typeface="+mn-ea"/>
          <a:cs typeface="+mn-cs"/>
        </a:defRPr>
      </a:lvl2pPr>
      <a:lvl3pPr marL="684999" algn="l" defTabSz="684999" rtl="0" eaLnBrk="1" latinLnBrk="0" hangingPunct="1">
        <a:defRPr sz="1349" kern="1200">
          <a:solidFill>
            <a:schemeClr val="tx1"/>
          </a:solidFill>
          <a:latin typeface="+mn-lt"/>
          <a:ea typeface="+mn-ea"/>
          <a:cs typeface="+mn-cs"/>
        </a:defRPr>
      </a:lvl3pPr>
      <a:lvl4pPr marL="1027498" algn="l" defTabSz="684999" rtl="0" eaLnBrk="1" latinLnBrk="0" hangingPunct="1">
        <a:defRPr sz="1349" kern="1200">
          <a:solidFill>
            <a:schemeClr val="tx1"/>
          </a:solidFill>
          <a:latin typeface="+mn-lt"/>
          <a:ea typeface="+mn-ea"/>
          <a:cs typeface="+mn-cs"/>
        </a:defRPr>
      </a:lvl4pPr>
      <a:lvl5pPr marL="1369997" algn="l" defTabSz="684999" rtl="0" eaLnBrk="1" latinLnBrk="0" hangingPunct="1">
        <a:defRPr sz="1349" kern="1200">
          <a:solidFill>
            <a:schemeClr val="tx1"/>
          </a:solidFill>
          <a:latin typeface="+mn-lt"/>
          <a:ea typeface="+mn-ea"/>
          <a:cs typeface="+mn-cs"/>
        </a:defRPr>
      </a:lvl5pPr>
      <a:lvl6pPr marL="1712497" algn="l" defTabSz="684999" rtl="0" eaLnBrk="1" latinLnBrk="0" hangingPunct="1">
        <a:defRPr sz="1349" kern="1200">
          <a:solidFill>
            <a:schemeClr val="tx1"/>
          </a:solidFill>
          <a:latin typeface="+mn-lt"/>
          <a:ea typeface="+mn-ea"/>
          <a:cs typeface="+mn-cs"/>
        </a:defRPr>
      </a:lvl6pPr>
      <a:lvl7pPr marL="2054996" algn="l" defTabSz="684999" rtl="0" eaLnBrk="1" latinLnBrk="0" hangingPunct="1">
        <a:defRPr sz="1349" kern="1200">
          <a:solidFill>
            <a:schemeClr val="tx1"/>
          </a:solidFill>
          <a:latin typeface="+mn-lt"/>
          <a:ea typeface="+mn-ea"/>
          <a:cs typeface="+mn-cs"/>
        </a:defRPr>
      </a:lvl7pPr>
      <a:lvl8pPr marL="2397496" algn="l" defTabSz="684999" rtl="0" eaLnBrk="1" latinLnBrk="0" hangingPunct="1">
        <a:defRPr sz="1349" kern="1200">
          <a:solidFill>
            <a:schemeClr val="tx1"/>
          </a:solidFill>
          <a:latin typeface="+mn-lt"/>
          <a:ea typeface="+mn-ea"/>
          <a:cs typeface="+mn-cs"/>
        </a:defRPr>
      </a:lvl8pPr>
      <a:lvl9pPr marL="2739995" algn="l" defTabSz="684999" rtl="0" eaLnBrk="1" latinLnBrk="0" hangingPunct="1">
        <a:defRPr sz="134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7"/>
            <a:ext cx="8740140" cy="15378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7217024" y="1956576"/>
            <a:ext cx="4214127" cy="300978"/>
          </a:xfrm>
          <a:prstGeom prst="rect">
            <a:avLst/>
          </a:prstGeom>
        </p:spPr>
      </p:pic>
    </p:spTree>
    <p:extLst>
      <p:ext uri="{BB962C8B-B14F-4D97-AF65-F5344CB8AC3E}">
        <p14:creationId xmlns:p14="http://schemas.microsoft.com/office/powerpoint/2010/main" val="103349923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Lst>
  <p:transition>
    <p:fade/>
  </p:transition>
  <p:txStyles>
    <p:titleStyle>
      <a:lvl1pPr algn="l" defTabSz="685086" rtl="0" eaLnBrk="1" latinLnBrk="0" hangingPunct="1">
        <a:lnSpc>
          <a:spcPct val="90000"/>
        </a:lnSpc>
        <a:spcBef>
          <a:spcPct val="0"/>
        </a:spcBef>
        <a:buNone/>
        <a:defRPr lang="en-US" sz="3529" b="0" kern="1200" cap="none" spc="-75" baseline="0" dirty="0" smtClean="0">
          <a:ln w="3175">
            <a:noFill/>
          </a:ln>
          <a:solidFill>
            <a:srgbClr val="505050"/>
          </a:solidFill>
          <a:effectLst/>
          <a:latin typeface="+mj-lt"/>
          <a:ea typeface="+mn-ea"/>
          <a:cs typeface="Segoe UI" pitchFamily="34" charset="0"/>
        </a:defRPr>
      </a:lvl1pPr>
    </p:titleStyle>
    <p:bodyStyle>
      <a:lvl1pPr marL="0" marR="0" indent="0" algn="l" defTabSz="685086" rtl="0" eaLnBrk="1" fontAlgn="auto" latinLnBrk="0" hangingPunct="1">
        <a:lnSpc>
          <a:spcPct val="90000"/>
        </a:lnSpc>
        <a:spcBef>
          <a:spcPct val="20000"/>
        </a:spcBef>
        <a:spcAft>
          <a:spcPts val="0"/>
        </a:spcAft>
        <a:buClr>
          <a:schemeClr val="bg1"/>
        </a:buClr>
        <a:buSzPct val="100000"/>
        <a:buFontTx/>
        <a:buNone/>
        <a:tabLst/>
        <a:defRPr sz="2938" kern="1200" spc="0" baseline="0">
          <a:solidFill>
            <a:srgbClr val="5C2D91"/>
          </a:solidFill>
          <a:latin typeface="+mj-lt"/>
          <a:ea typeface="+mn-ea"/>
          <a:cs typeface="+mn-cs"/>
        </a:defRPr>
      </a:lvl1pPr>
      <a:lvl2pPr marL="429087" marR="0" indent="-177232" algn="l" defTabSz="68508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471" kern="1200" spc="0" baseline="0">
          <a:solidFill>
            <a:srgbClr val="505050"/>
          </a:solidFill>
          <a:latin typeface="+mn-lt"/>
          <a:ea typeface="+mn-ea"/>
          <a:cs typeface="+mn-cs"/>
        </a:defRPr>
      </a:lvl2pPr>
      <a:lvl3pPr marL="587664" marR="0" indent="-167904" algn="l" defTabSz="68508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471" kern="1200" spc="0" baseline="0">
          <a:solidFill>
            <a:srgbClr val="505050"/>
          </a:solidFill>
          <a:latin typeface="+mn-lt"/>
          <a:ea typeface="+mn-ea"/>
          <a:cs typeface="+mn-cs"/>
        </a:defRPr>
      </a:lvl3pPr>
      <a:lvl4pPr marL="755566" marR="0" indent="-167904" algn="l" defTabSz="68508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324" kern="1200" spc="0" baseline="0">
          <a:solidFill>
            <a:srgbClr val="505050"/>
          </a:solidFill>
          <a:latin typeface="+mn-lt"/>
          <a:ea typeface="+mn-ea"/>
          <a:cs typeface="+mn-cs"/>
        </a:defRPr>
      </a:lvl4pPr>
      <a:lvl5pPr marL="923470" marR="0" indent="-167904" algn="l" defTabSz="68508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324" kern="1200" spc="0" baseline="0">
          <a:solidFill>
            <a:srgbClr val="505050"/>
          </a:solidFill>
          <a:latin typeface="+mn-lt"/>
          <a:ea typeface="+mn-ea"/>
          <a:cs typeface="+mn-cs"/>
        </a:defRPr>
      </a:lvl5pPr>
      <a:lvl6pPr marL="1883987"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531"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9075"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619"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5086" rtl="0" eaLnBrk="1" latinLnBrk="0" hangingPunct="1">
        <a:defRPr sz="1322" kern="1200">
          <a:solidFill>
            <a:schemeClr val="tx1"/>
          </a:solidFill>
          <a:latin typeface="+mn-lt"/>
          <a:ea typeface="+mn-ea"/>
          <a:cs typeface="+mn-cs"/>
        </a:defRPr>
      </a:lvl1pPr>
      <a:lvl2pPr marL="342543" algn="l" defTabSz="685086" rtl="0" eaLnBrk="1" latinLnBrk="0" hangingPunct="1">
        <a:defRPr sz="1322" kern="1200">
          <a:solidFill>
            <a:schemeClr val="tx1"/>
          </a:solidFill>
          <a:latin typeface="+mn-lt"/>
          <a:ea typeface="+mn-ea"/>
          <a:cs typeface="+mn-cs"/>
        </a:defRPr>
      </a:lvl2pPr>
      <a:lvl3pPr marL="685086" algn="l" defTabSz="685086" rtl="0" eaLnBrk="1" latinLnBrk="0" hangingPunct="1">
        <a:defRPr sz="1322" kern="1200">
          <a:solidFill>
            <a:schemeClr val="tx1"/>
          </a:solidFill>
          <a:latin typeface="+mn-lt"/>
          <a:ea typeface="+mn-ea"/>
          <a:cs typeface="+mn-cs"/>
        </a:defRPr>
      </a:lvl3pPr>
      <a:lvl4pPr marL="1027630" algn="l" defTabSz="685086" rtl="0" eaLnBrk="1" latinLnBrk="0" hangingPunct="1">
        <a:defRPr sz="1322" kern="1200">
          <a:solidFill>
            <a:schemeClr val="tx1"/>
          </a:solidFill>
          <a:latin typeface="+mn-lt"/>
          <a:ea typeface="+mn-ea"/>
          <a:cs typeface="+mn-cs"/>
        </a:defRPr>
      </a:lvl4pPr>
      <a:lvl5pPr marL="1370173" algn="l" defTabSz="685086" rtl="0" eaLnBrk="1" latinLnBrk="0" hangingPunct="1">
        <a:defRPr sz="1322" kern="1200">
          <a:solidFill>
            <a:schemeClr val="tx1"/>
          </a:solidFill>
          <a:latin typeface="+mn-lt"/>
          <a:ea typeface="+mn-ea"/>
          <a:cs typeface="+mn-cs"/>
        </a:defRPr>
      </a:lvl5pPr>
      <a:lvl6pPr marL="1712717" algn="l" defTabSz="685086" rtl="0" eaLnBrk="1" latinLnBrk="0" hangingPunct="1">
        <a:defRPr sz="1322" kern="1200">
          <a:solidFill>
            <a:schemeClr val="tx1"/>
          </a:solidFill>
          <a:latin typeface="+mn-lt"/>
          <a:ea typeface="+mn-ea"/>
          <a:cs typeface="+mn-cs"/>
        </a:defRPr>
      </a:lvl6pPr>
      <a:lvl7pPr marL="2055259" algn="l" defTabSz="685086" rtl="0" eaLnBrk="1" latinLnBrk="0" hangingPunct="1">
        <a:defRPr sz="1322" kern="1200">
          <a:solidFill>
            <a:schemeClr val="tx1"/>
          </a:solidFill>
          <a:latin typeface="+mn-lt"/>
          <a:ea typeface="+mn-ea"/>
          <a:cs typeface="+mn-cs"/>
        </a:defRPr>
      </a:lvl7pPr>
      <a:lvl8pPr marL="2397803" algn="l" defTabSz="685086" rtl="0" eaLnBrk="1" latinLnBrk="0" hangingPunct="1">
        <a:defRPr sz="1322" kern="1200">
          <a:solidFill>
            <a:schemeClr val="tx1"/>
          </a:solidFill>
          <a:latin typeface="+mn-lt"/>
          <a:ea typeface="+mn-ea"/>
          <a:cs typeface="+mn-cs"/>
        </a:defRPr>
      </a:lvl8pPr>
      <a:lvl9pPr marL="2740347" algn="l" defTabSz="685086" rtl="0" eaLnBrk="1" latinLnBrk="0" hangingPunct="1">
        <a:defRPr sz="132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1189178"/>
            <a:ext cx="8740140" cy="1586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31784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684974" rtl="0" eaLnBrk="1" latinLnBrk="0" hangingPunct="1">
        <a:lnSpc>
          <a:spcPct val="90000"/>
        </a:lnSpc>
        <a:spcBef>
          <a:spcPct val="0"/>
        </a:spcBef>
        <a:buNone/>
        <a:defRPr lang="en-US" sz="3524"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51815" marR="0" indent="-251815" algn="l" defTabSz="684974" rtl="0" eaLnBrk="1" fontAlgn="auto" latinLnBrk="0" hangingPunct="1">
        <a:lnSpc>
          <a:spcPct val="90000"/>
        </a:lnSpc>
        <a:spcBef>
          <a:spcPct val="20000"/>
        </a:spcBef>
        <a:spcAft>
          <a:spcPts val="0"/>
        </a:spcAft>
        <a:buClrTx/>
        <a:buSzPct val="90000"/>
        <a:buFont typeface="Arial" pitchFamily="34" charset="0"/>
        <a:buChar char="•"/>
        <a:tabLst/>
        <a:defRPr sz="2938" kern="1200" spc="0" baseline="0">
          <a:gradFill>
            <a:gsLst>
              <a:gs pos="1250">
                <a:schemeClr val="tx1"/>
              </a:gs>
              <a:gs pos="100000">
                <a:schemeClr val="tx1"/>
              </a:gs>
            </a:gsLst>
            <a:lin ang="5400000" scaled="0"/>
          </a:gradFill>
          <a:latin typeface="+mj-lt"/>
          <a:ea typeface="+mn-ea"/>
          <a:cs typeface="+mn-cs"/>
        </a:defRPr>
      </a:lvl1pPr>
      <a:lvl2pPr marL="429017" marR="0" indent="-177202" algn="l" defTabSz="684974"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2pPr>
      <a:lvl3pPr marL="587566" marR="0" indent="-167876" algn="l" defTabSz="684974" rtl="0" eaLnBrk="1" fontAlgn="auto" latinLnBrk="0" hangingPunct="1">
        <a:lnSpc>
          <a:spcPct val="90000"/>
        </a:lnSpc>
        <a:spcBef>
          <a:spcPct val="20000"/>
        </a:spcBef>
        <a:spcAft>
          <a:spcPts val="0"/>
        </a:spcAft>
        <a:buClrTx/>
        <a:buSzPct val="90000"/>
        <a:buFont typeface="Arial" pitchFamily="34" charset="0"/>
        <a:buChar char="•"/>
        <a:tabLst/>
        <a:defRPr sz="1469" kern="1200" spc="0" baseline="0">
          <a:gradFill>
            <a:gsLst>
              <a:gs pos="1250">
                <a:schemeClr val="tx1"/>
              </a:gs>
              <a:gs pos="100000">
                <a:schemeClr val="tx1"/>
              </a:gs>
            </a:gsLst>
            <a:lin ang="5400000" scaled="0"/>
          </a:gradFill>
          <a:latin typeface="+mn-lt"/>
          <a:ea typeface="+mn-ea"/>
          <a:cs typeface="+mn-cs"/>
        </a:defRPr>
      </a:lvl3pPr>
      <a:lvl4pPr marL="755443" marR="0" indent="-167876" algn="l" defTabSz="684974"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4pPr>
      <a:lvl5pPr marL="923318" marR="0" indent="-167876" algn="l" defTabSz="684974"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5pPr>
      <a:lvl6pPr marL="1883678"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166"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8653"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140" indent="-171244" algn="l" defTabSz="684974"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4974" rtl="0" eaLnBrk="1" latinLnBrk="0" hangingPunct="1">
        <a:defRPr sz="1322" kern="1200">
          <a:solidFill>
            <a:schemeClr val="tx1"/>
          </a:solidFill>
          <a:latin typeface="+mn-lt"/>
          <a:ea typeface="+mn-ea"/>
          <a:cs typeface="+mn-cs"/>
        </a:defRPr>
      </a:lvl1pPr>
      <a:lvl2pPr marL="342487" algn="l" defTabSz="684974" rtl="0" eaLnBrk="1" latinLnBrk="0" hangingPunct="1">
        <a:defRPr sz="1322" kern="1200">
          <a:solidFill>
            <a:schemeClr val="tx1"/>
          </a:solidFill>
          <a:latin typeface="+mn-lt"/>
          <a:ea typeface="+mn-ea"/>
          <a:cs typeface="+mn-cs"/>
        </a:defRPr>
      </a:lvl2pPr>
      <a:lvl3pPr marL="684974" algn="l" defTabSz="684974" rtl="0" eaLnBrk="1" latinLnBrk="0" hangingPunct="1">
        <a:defRPr sz="1322" kern="1200">
          <a:solidFill>
            <a:schemeClr val="tx1"/>
          </a:solidFill>
          <a:latin typeface="+mn-lt"/>
          <a:ea typeface="+mn-ea"/>
          <a:cs typeface="+mn-cs"/>
        </a:defRPr>
      </a:lvl3pPr>
      <a:lvl4pPr marL="1027460" algn="l" defTabSz="684974" rtl="0" eaLnBrk="1" latinLnBrk="0" hangingPunct="1">
        <a:defRPr sz="1322" kern="1200">
          <a:solidFill>
            <a:schemeClr val="tx1"/>
          </a:solidFill>
          <a:latin typeface="+mn-lt"/>
          <a:ea typeface="+mn-ea"/>
          <a:cs typeface="+mn-cs"/>
        </a:defRPr>
      </a:lvl4pPr>
      <a:lvl5pPr marL="1369948" algn="l" defTabSz="684974" rtl="0" eaLnBrk="1" latinLnBrk="0" hangingPunct="1">
        <a:defRPr sz="1322" kern="1200">
          <a:solidFill>
            <a:schemeClr val="tx1"/>
          </a:solidFill>
          <a:latin typeface="+mn-lt"/>
          <a:ea typeface="+mn-ea"/>
          <a:cs typeface="+mn-cs"/>
        </a:defRPr>
      </a:lvl5pPr>
      <a:lvl6pPr marL="1712435" algn="l" defTabSz="684974" rtl="0" eaLnBrk="1" latinLnBrk="0" hangingPunct="1">
        <a:defRPr sz="1322" kern="1200">
          <a:solidFill>
            <a:schemeClr val="tx1"/>
          </a:solidFill>
          <a:latin typeface="+mn-lt"/>
          <a:ea typeface="+mn-ea"/>
          <a:cs typeface="+mn-cs"/>
        </a:defRPr>
      </a:lvl6pPr>
      <a:lvl7pPr marL="2054922" algn="l" defTabSz="684974" rtl="0" eaLnBrk="1" latinLnBrk="0" hangingPunct="1">
        <a:defRPr sz="1322" kern="1200">
          <a:solidFill>
            <a:schemeClr val="tx1"/>
          </a:solidFill>
          <a:latin typeface="+mn-lt"/>
          <a:ea typeface="+mn-ea"/>
          <a:cs typeface="+mn-cs"/>
        </a:defRPr>
      </a:lvl7pPr>
      <a:lvl8pPr marL="2397408" algn="l" defTabSz="684974" rtl="0" eaLnBrk="1" latinLnBrk="0" hangingPunct="1">
        <a:defRPr sz="1322" kern="1200">
          <a:solidFill>
            <a:schemeClr val="tx1"/>
          </a:solidFill>
          <a:latin typeface="+mn-lt"/>
          <a:ea typeface="+mn-ea"/>
          <a:cs typeface="+mn-cs"/>
        </a:defRPr>
      </a:lvl8pPr>
      <a:lvl9pPr marL="2739896" algn="l" defTabSz="684974" rtl="0" eaLnBrk="1" latinLnBrk="0" hangingPunct="1">
        <a:defRPr sz="132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2" y="289515"/>
            <a:ext cx="8741880"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01932" y="1189182"/>
            <a:ext cx="8740140" cy="158627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58056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684758" rtl="0" eaLnBrk="1" latinLnBrk="0" hangingPunct="1">
        <a:lnSpc>
          <a:spcPct val="90000"/>
        </a:lnSpc>
        <a:spcBef>
          <a:spcPct val="0"/>
        </a:spcBef>
        <a:buNone/>
        <a:defRPr lang="en-US" sz="396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735" marR="0" indent="-251735" algn="l" defTabSz="684758" rtl="0" eaLnBrk="1" fontAlgn="auto" latinLnBrk="0" hangingPunct="1">
        <a:lnSpc>
          <a:spcPct val="90000"/>
        </a:lnSpc>
        <a:spcBef>
          <a:spcPct val="20000"/>
        </a:spcBef>
        <a:spcAft>
          <a:spcPts val="0"/>
        </a:spcAft>
        <a:buClrTx/>
        <a:buSzPct val="90000"/>
        <a:buFont typeface="Arial" pitchFamily="34" charset="0"/>
        <a:buChar char="•"/>
        <a:tabLst/>
        <a:defRPr sz="2938" kern="1200" spc="0" baseline="0">
          <a:gradFill>
            <a:gsLst>
              <a:gs pos="1250">
                <a:schemeClr val="tx1"/>
              </a:gs>
              <a:gs pos="100000">
                <a:schemeClr val="tx1"/>
              </a:gs>
            </a:gsLst>
            <a:lin ang="5400000" scaled="0"/>
          </a:gradFill>
          <a:latin typeface="+mj-lt"/>
          <a:ea typeface="+mn-ea"/>
          <a:cs typeface="+mn-cs"/>
        </a:defRPr>
      </a:lvl1pPr>
      <a:lvl2pPr marL="428882" marR="0" indent="-177147" algn="l" defTabSz="684758"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2pPr>
      <a:lvl3pPr marL="587382" marR="0" indent="-167823" algn="l" defTabSz="684758" rtl="0" eaLnBrk="1" fontAlgn="auto" latinLnBrk="0" hangingPunct="1">
        <a:lnSpc>
          <a:spcPct val="90000"/>
        </a:lnSpc>
        <a:spcBef>
          <a:spcPct val="20000"/>
        </a:spcBef>
        <a:spcAft>
          <a:spcPts val="0"/>
        </a:spcAft>
        <a:buClrTx/>
        <a:buSzPct val="90000"/>
        <a:buFont typeface="Arial" pitchFamily="34" charset="0"/>
        <a:buChar char="•"/>
        <a:tabLst/>
        <a:defRPr sz="1469" kern="1200" spc="0" baseline="0">
          <a:gradFill>
            <a:gsLst>
              <a:gs pos="1250">
                <a:schemeClr val="tx1"/>
              </a:gs>
              <a:gs pos="100000">
                <a:schemeClr val="tx1"/>
              </a:gs>
            </a:gsLst>
            <a:lin ang="5400000" scaled="0"/>
          </a:gradFill>
          <a:latin typeface="+mn-lt"/>
          <a:ea typeface="+mn-ea"/>
          <a:cs typeface="+mn-cs"/>
        </a:defRPr>
      </a:lvl3pPr>
      <a:lvl4pPr marL="755204" marR="0" indent="-167823" algn="l" defTabSz="684758"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4pPr>
      <a:lvl5pPr marL="923026" marR="0" indent="-167823" algn="l" defTabSz="684758" rtl="0" eaLnBrk="1" fontAlgn="auto" latinLnBrk="0" hangingPunct="1">
        <a:lnSpc>
          <a:spcPct val="90000"/>
        </a:lnSpc>
        <a:spcBef>
          <a:spcPct val="20000"/>
        </a:spcBef>
        <a:spcAft>
          <a:spcPts val="0"/>
        </a:spcAft>
        <a:buClrTx/>
        <a:buSzPct val="90000"/>
        <a:buFont typeface="Arial" pitchFamily="34" charset="0"/>
        <a:buChar char="•"/>
        <a:tabLst/>
        <a:defRPr sz="1322" kern="1200" spc="0" baseline="0">
          <a:gradFill>
            <a:gsLst>
              <a:gs pos="1250">
                <a:schemeClr val="tx1"/>
              </a:gs>
              <a:gs pos="100000">
                <a:schemeClr val="tx1"/>
              </a:gs>
            </a:gsLst>
            <a:lin ang="5400000" scaled="0"/>
          </a:gradFill>
          <a:latin typeface="+mn-lt"/>
          <a:ea typeface="+mn-ea"/>
          <a:cs typeface="+mn-cs"/>
        </a:defRPr>
      </a:lvl5pPr>
      <a:lvl6pPr marL="1883084"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5463"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7843"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0223" indent="-171190" algn="l" defTabSz="684758"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4758" rtl="0" eaLnBrk="1" latinLnBrk="0" hangingPunct="1">
        <a:defRPr sz="1322" kern="1200">
          <a:solidFill>
            <a:schemeClr val="tx1"/>
          </a:solidFill>
          <a:latin typeface="+mn-lt"/>
          <a:ea typeface="+mn-ea"/>
          <a:cs typeface="+mn-cs"/>
        </a:defRPr>
      </a:lvl1pPr>
      <a:lvl2pPr marL="342379" algn="l" defTabSz="684758" rtl="0" eaLnBrk="1" latinLnBrk="0" hangingPunct="1">
        <a:defRPr sz="1322" kern="1200">
          <a:solidFill>
            <a:schemeClr val="tx1"/>
          </a:solidFill>
          <a:latin typeface="+mn-lt"/>
          <a:ea typeface="+mn-ea"/>
          <a:cs typeface="+mn-cs"/>
        </a:defRPr>
      </a:lvl2pPr>
      <a:lvl3pPr marL="684758" algn="l" defTabSz="684758" rtl="0" eaLnBrk="1" latinLnBrk="0" hangingPunct="1">
        <a:defRPr sz="1322" kern="1200">
          <a:solidFill>
            <a:schemeClr val="tx1"/>
          </a:solidFill>
          <a:latin typeface="+mn-lt"/>
          <a:ea typeface="+mn-ea"/>
          <a:cs typeface="+mn-cs"/>
        </a:defRPr>
      </a:lvl3pPr>
      <a:lvl4pPr marL="1027138" algn="l" defTabSz="684758" rtl="0" eaLnBrk="1" latinLnBrk="0" hangingPunct="1">
        <a:defRPr sz="1322" kern="1200">
          <a:solidFill>
            <a:schemeClr val="tx1"/>
          </a:solidFill>
          <a:latin typeface="+mn-lt"/>
          <a:ea typeface="+mn-ea"/>
          <a:cs typeface="+mn-cs"/>
        </a:defRPr>
      </a:lvl4pPr>
      <a:lvl5pPr marL="1369516" algn="l" defTabSz="684758" rtl="0" eaLnBrk="1" latinLnBrk="0" hangingPunct="1">
        <a:defRPr sz="1322" kern="1200">
          <a:solidFill>
            <a:schemeClr val="tx1"/>
          </a:solidFill>
          <a:latin typeface="+mn-lt"/>
          <a:ea typeface="+mn-ea"/>
          <a:cs typeface="+mn-cs"/>
        </a:defRPr>
      </a:lvl5pPr>
      <a:lvl6pPr marL="1711895" algn="l" defTabSz="684758" rtl="0" eaLnBrk="1" latinLnBrk="0" hangingPunct="1">
        <a:defRPr sz="1322" kern="1200">
          <a:solidFill>
            <a:schemeClr val="tx1"/>
          </a:solidFill>
          <a:latin typeface="+mn-lt"/>
          <a:ea typeface="+mn-ea"/>
          <a:cs typeface="+mn-cs"/>
        </a:defRPr>
      </a:lvl6pPr>
      <a:lvl7pPr marL="2054274" algn="l" defTabSz="684758" rtl="0" eaLnBrk="1" latinLnBrk="0" hangingPunct="1">
        <a:defRPr sz="1322" kern="1200">
          <a:solidFill>
            <a:schemeClr val="tx1"/>
          </a:solidFill>
          <a:latin typeface="+mn-lt"/>
          <a:ea typeface="+mn-ea"/>
          <a:cs typeface="+mn-cs"/>
        </a:defRPr>
      </a:lvl7pPr>
      <a:lvl8pPr marL="2396653" algn="l" defTabSz="684758" rtl="0" eaLnBrk="1" latinLnBrk="0" hangingPunct="1">
        <a:defRPr sz="1322" kern="1200">
          <a:solidFill>
            <a:schemeClr val="tx1"/>
          </a:solidFill>
          <a:latin typeface="+mn-lt"/>
          <a:ea typeface="+mn-ea"/>
          <a:cs typeface="+mn-cs"/>
        </a:defRPr>
      </a:lvl8pPr>
      <a:lvl9pPr marL="2739032" algn="l" defTabSz="684758" rtl="0" eaLnBrk="1" latinLnBrk="0" hangingPunct="1">
        <a:defRPr sz="132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4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6032982" y="3116543"/>
            <a:ext cx="6858622" cy="624914"/>
          </a:xfrm>
          <a:prstGeom prst="rect">
            <a:avLst/>
          </a:prstGeom>
        </p:spPr>
      </p:pic>
    </p:spTree>
    <p:extLst>
      <p:ext uri="{BB962C8B-B14F-4D97-AF65-F5344CB8AC3E}">
        <p14:creationId xmlns:p14="http://schemas.microsoft.com/office/powerpoint/2010/main" val="1534155314"/>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Lst>
  <p:transition>
    <p:fade/>
  </p:transition>
  <p:txStyles>
    <p:titleStyle>
      <a:lvl1pPr algn="l" defTabSz="685091" rtl="0" eaLnBrk="1" latinLnBrk="0" hangingPunct="1">
        <a:lnSpc>
          <a:spcPct val="90000"/>
        </a:lnSpc>
        <a:spcBef>
          <a:spcPct val="0"/>
        </a:spcBef>
        <a:buNone/>
        <a:defRPr lang="en-US" sz="3526"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7905"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4" kern="1200" spc="0" baseline="0">
          <a:gradFill>
            <a:gsLst>
              <a:gs pos="1250">
                <a:schemeClr val="tx1"/>
              </a:gs>
              <a:gs pos="100000">
                <a:schemeClr val="tx1"/>
              </a:gs>
            </a:gsLst>
            <a:lin ang="5400000" scaled="0"/>
          </a:gradFill>
          <a:latin typeface="+mj-lt"/>
          <a:ea typeface="+mn-ea"/>
          <a:cs typeface="+mn-cs"/>
        </a:defRPr>
      </a:lvl1pPr>
      <a:lvl2pPr marL="335809"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7" kern="1200" spc="0" baseline="0">
          <a:gradFill>
            <a:gsLst>
              <a:gs pos="1250">
                <a:schemeClr val="tx1"/>
              </a:gs>
              <a:gs pos="100000">
                <a:schemeClr val="tx1"/>
              </a:gs>
            </a:gsLst>
            <a:lin ang="5400000" scaled="0"/>
          </a:gradFill>
          <a:latin typeface="+mn-lt"/>
          <a:ea typeface="+mn-ea"/>
          <a:cs typeface="+mn-cs"/>
        </a:defRPr>
      </a:lvl2pPr>
      <a:lvl3pPr marL="503714"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3" kern="1200" spc="0" baseline="0">
          <a:gradFill>
            <a:gsLst>
              <a:gs pos="1250">
                <a:schemeClr val="tx1"/>
              </a:gs>
              <a:gs pos="100000">
                <a:schemeClr val="tx1"/>
              </a:gs>
            </a:gsLst>
            <a:lin ang="5400000" scaled="0"/>
          </a:gradFill>
          <a:latin typeface="+mn-lt"/>
          <a:ea typeface="+mn-ea"/>
          <a:cs typeface="+mn-cs"/>
        </a:defRPr>
      </a:lvl3pPr>
      <a:lvl4pPr marL="671619"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6" kern="1200" spc="0" baseline="0">
          <a:gradFill>
            <a:gsLst>
              <a:gs pos="1250">
                <a:schemeClr val="tx1"/>
              </a:gs>
              <a:gs pos="100000">
                <a:schemeClr val="tx1"/>
              </a:gs>
            </a:gsLst>
            <a:lin ang="5400000" scaled="0"/>
          </a:gradFill>
          <a:latin typeface="+mn-lt"/>
          <a:ea typeface="+mn-ea"/>
          <a:cs typeface="+mn-cs"/>
        </a:defRPr>
      </a:lvl4pPr>
      <a:lvl5pPr marL="839524" marR="0" indent="-167905" algn="l" defTabSz="68509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6" kern="1200" spc="0" baseline="0">
          <a:gradFill>
            <a:gsLst>
              <a:gs pos="1250">
                <a:schemeClr val="tx1"/>
              </a:gs>
              <a:gs pos="100000">
                <a:schemeClr val="tx1"/>
              </a:gs>
            </a:gsLst>
            <a:lin ang="5400000" scaled="0"/>
          </a:gradFill>
          <a:latin typeface="+mn-lt"/>
          <a:ea typeface="+mn-ea"/>
          <a:cs typeface="+mn-cs"/>
        </a:defRPr>
      </a:lvl5pPr>
      <a:lvl6pPr marL="1883999"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545"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9090"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637" indent="-171273" algn="l" defTabSz="685091"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5091" rtl="0" eaLnBrk="1" latinLnBrk="0" hangingPunct="1">
        <a:defRPr sz="1322" kern="1200">
          <a:solidFill>
            <a:schemeClr val="tx1"/>
          </a:solidFill>
          <a:latin typeface="+mn-lt"/>
          <a:ea typeface="+mn-ea"/>
          <a:cs typeface="+mn-cs"/>
        </a:defRPr>
      </a:lvl1pPr>
      <a:lvl2pPr marL="342545" algn="l" defTabSz="685091" rtl="0" eaLnBrk="1" latinLnBrk="0" hangingPunct="1">
        <a:defRPr sz="1322" kern="1200">
          <a:solidFill>
            <a:schemeClr val="tx1"/>
          </a:solidFill>
          <a:latin typeface="+mn-lt"/>
          <a:ea typeface="+mn-ea"/>
          <a:cs typeface="+mn-cs"/>
        </a:defRPr>
      </a:lvl2pPr>
      <a:lvl3pPr marL="685091" algn="l" defTabSz="685091" rtl="0" eaLnBrk="1" latinLnBrk="0" hangingPunct="1">
        <a:defRPr sz="1322" kern="1200">
          <a:solidFill>
            <a:schemeClr val="tx1"/>
          </a:solidFill>
          <a:latin typeface="+mn-lt"/>
          <a:ea typeface="+mn-ea"/>
          <a:cs typeface="+mn-cs"/>
        </a:defRPr>
      </a:lvl3pPr>
      <a:lvl4pPr marL="1027636" algn="l" defTabSz="685091" rtl="0" eaLnBrk="1" latinLnBrk="0" hangingPunct="1">
        <a:defRPr sz="1322" kern="1200">
          <a:solidFill>
            <a:schemeClr val="tx1"/>
          </a:solidFill>
          <a:latin typeface="+mn-lt"/>
          <a:ea typeface="+mn-ea"/>
          <a:cs typeface="+mn-cs"/>
        </a:defRPr>
      </a:lvl4pPr>
      <a:lvl5pPr marL="1370182" algn="l" defTabSz="685091" rtl="0" eaLnBrk="1" latinLnBrk="0" hangingPunct="1">
        <a:defRPr sz="1322" kern="1200">
          <a:solidFill>
            <a:schemeClr val="tx1"/>
          </a:solidFill>
          <a:latin typeface="+mn-lt"/>
          <a:ea typeface="+mn-ea"/>
          <a:cs typeface="+mn-cs"/>
        </a:defRPr>
      </a:lvl5pPr>
      <a:lvl6pPr marL="1712728" algn="l" defTabSz="685091" rtl="0" eaLnBrk="1" latinLnBrk="0" hangingPunct="1">
        <a:defRPr sz="1322" kern="1200">
          <a:solidFill>
            <a:schemeClr val="tx1"/>
          </a:solidFill>
          <a:latin typeface="+mn-lt"/>
          <a:ea typeface="+mn-ea"/>
          <a:cs typeface="+mn-cs"/>
        </a:defRPr>
      </a:lvl6pPr>
      <a:lvl7pPr marL="2055272" algn="l" defTabSz="685091" rtl="0" eaLnBrk="1" latinLnBrk="0" hangingPunct="1">
        <a:defRPr sz="1322" kern="1200">
          <a:solidFill>
            <a:schemeClr val="tx1"/>
          </a:solidFill>
          <a:latin typeface="+mn-lt"/>
          <a:ea typeface="+mn-ea"/>
          <a:cs typeface="+mn-cs"/>
        </a:defRPr>
      </a:lvl7pPr>
      <a:lvl8pPr marL="2397818" algn="l" defTabSz="685091" rtl="0" eaLnBrk="1" latinLnBrk="0" hangingPunct="1">
        <a:defRPr sz="1322" kern="1200">
          <a:solidFill>
            <a:schemeClr val="tx1"/>
          </a:solidFill>
          <a:latin typeface="+mn-lt"/>
          <a:ea typeface="+mn-ea"/>
          <a:cs typeface="+mn-cs"/>
        </a:defRPr>
      </a:lvl8pPr>
      <a:lvl9pPr marL="2740364" algn="l" defTabSz="685091" rtl="0" eaLnBrk="1" latinLnBrk="0" hangingPunct="1">
        <a:defRPr sz="132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hyperlink" Target="http://itproguru.com/" TargetMode="External"/><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38.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sv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8.png"/><Relationship Id="rId7"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83.jpg"/><Relationship Id="rId20" Type="http://schemas.openxmlformats.org/officeDocument/2006/relationships/image" Target="../media/image87.png"/><Relationship Id="rId29" Type="http://schemas.openxmlformats.org/officeDocument/2006/relationships/image" Target="../media/image96.jpg"/><Relationship Id="rId41" Type="http://schemas.microsoft.com/office/2007/relationships/hdphoto" Target="../media/hdphoto5.wdp"/><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8.png"/><Relationship Id="rId24" Type="http://schemas.openxmlformats.org/officeDocument/2006/relationships/image" Target="../media/image91.jp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image" Target="../media/image82.jpg"/><Relationship Id="rId23" Type="http://schemas.openxmlformats.org/officeDocument/2006/relationships/image" Target="../media/image90.jpg"/><Relationship Id="rId28" Type="http://schemas.openxmlformats.org/officeDocument/2006/relationships/image" Target="../media/image95.jpg"/><Relationship Id="rId36" Type="http://schemas.openxmlformats.org/officeDocument/2006/relationships/image" Target="../media/image103.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09.jpg"/><Relationship Id="rId8" Type="http://schemas.microsoft.com/office/2007/relationships/hdphoto" Target="../media/hdphoto4.wdp"/><Relationship Id="rId3" Type="http://schemas.openxmlformats.org/officeDocument/2006/relationships/image" Target="../media/image71.png"/><Relationship Id="rId12" Type="http://schemas.openxmlformats.org/officeDocument/2006/relationships/image" Target="../media/image79.jp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8" Type="http://schemas.openxmlformats.org/officeDocument/2006/relationships/hyperlink" Target="https://almvm.azurewebsites.net/" TargetMode="External"/><Relationship Id="rId3" Type="http://schemas.openxmlformats.org/officeDocument/2006/relationships/hyperlink" Target="http://github.com/microsoft" TargetMode="External"/><Relationship Id="rId7" Type="http://schemas.openxmlformats.org/officeDocument/2006/relationships/hyperlink" Target="https://www.visualstudio.com/devops/"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hyperlink" Target="https://docs.microsoft.com/en-us/azure/devops/" TargetMode="External"/><Relationship Id="rId5" Type="http://schemas.openxmlformats.org/officeDocument/2006/relationships/hyperlink" Target="https://azure.microsoft.com/en-us/services/devtest-lab/" TargetMode="External"/><Relationship Id="rId4" Type="http://schemas.openxmlformats.org/officeDocument/2006/relationships/hyperlink" Target="https://marketplace.visualstudio.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mp"/><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ptdrv.linkedin.com/2x6qwb3"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ptdrv.linkedin.com/5ljn2ey"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hyperlink" Target="https://almvm.azurewebsites.net/" TargetMode="Externa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youtube.com/channel/UC-ikyViYMM69joIAv7dlMsA"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4.xml"/><Relationship Id="rId1" Type="http://schemas.openxmlformats.org/officeDocument/2006/relationships/slideLayout" Target="../slideLayouts/slideLayout152.xml"/><Relationship Id="rId4" Type="http://schemas.openxmlformats.org/officeDocument/2006/relationships/hyperlink" Target="https://ptdrv.linkedin.com/5ljn2e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5.xml"/><Relationship Id="rId1" Type="http://schemas.openxmlformats.org/officeDocument/2006/relationships/slideLayout" Target="../slideLayouts/slideLayout160.xml"/><Relationship Id="rId4" Type="http://schemas.openxmlformats.org/officeDocument/2006/relationships/hyperlink" Target="mailto:Dave.Burnison@Microsoft.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6.xml"/><Relationship Id="rId1" Type="http://schemas.openxmlformats.org/officeDocument/2006/relationships/slideLayout" Target="../slideLayouts/slideLayout161.xml"/><Relationship Id="rId4" Type="http://schemas.openxmlformats.org/officeDocument/2006/relationships/image" Target="../media/image12.wmf"/></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notesSlide" Target="../notesSlides/notesSlide9.xml"/><Relationship Id="rId16" Type="http://schemas.openxmlformats.org/officeDocument/2006/relationships/image" Target="../media/image56.svg"/><Relationship Id="rId20" Type="http://schemas.openxmlformats.org/officeDocument/2006/relationships/image" Target="../media/image60.svg"/><Relationship Id="rId1" Type="http://schemas.openxmlformats.org/officeDocument/2006/relationships/slideLayout" Target="../slideLayouts/slideLayout5.xml"/><Relationship Id="rId6" Type="http://schemas.openxmlformats.org/officeDocument/2006/relationships/image" Target="../media/image46.svg"/><Relationship Id="rId11" Type="http://schemas.openxmlformats.org/officeDocument/2006/relationships/image" Target="../media/image51.png"/><Relationship Id="rId24" Type="http://schemas.openxmlformats.org/officeDocument/2006/relationships/image" Target="../media/image64.sv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svg"/><Relationship Id="rId19" Type="http://schemas.openxmlformats.org/officeDocument/2006/relationships/image" Target="../media/image59.pn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58723" y="115307"/>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Architecting Microsoft Azure Solutions</a:t>
            </a:r>
            <a:br>
              <a:rPr lang="en-US" sz="3675" dirty="0">
                <a:effectLst>
                  <a:outerShdw blurRad="38100" dist="38100" dir="2700000" algn="tl">
                    <a:srgbClr val="000000">
                      <a:alpha val="43137"/>
                    </a:srgbClr>
                  </a:outerShdw>
                </a:effectLst>
              </a:rPr>
            </a:br>
            <a:r>
              <a:rPr lang="en-US" sz="3675"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a:xfrm>
            <a:off x="4429760" y="2595282"/>
            <a:ext cx="4546600" cy="3237592"/>
          </a:xfrm>
        </p:spPr>
        <p:txBody>
          <a:bodyPr/>
          <a:lstStyle/>
          <a:p>
            <a:endParaRPr lang="en-US" dirty="0"/>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261938" y="2756542"/>
            <a:ext cx="3883342" cy="2851150"/>
          </a:xfrm>
        </p:spPr>
        <p:txBody>
          <a:bodyPr/>
          <a:lstStyle/>
          <a:p>
            <a:r>
              <a:rPr lang="en-US" dirty="0"/>
              <a:t>Dan Stolts - Author</a:t>
            </a:r>
          </a:p>
          <a:p>
            <a:r>
              <a:rPr lang="en-US" sz="1600" dirty="0"/>
              <a:t>Chief Technology Strategist, Microsoft</a:t>
            </a:r>
          </a:p>
          <a:p>
            <a:r>
              <a:rPr lang="en-US" sz="1600" dirty="0">
                <a:hlinkClick r:id="rId3"/>
              </a:rPr>
              <a:t>http://ITProGuru.com</a:t>
            </a:r>
            <a:endParaRPr lang="en-US" sz="1600" dirty="0"/>
          </a:p>
          <a:p>
            <a:r>
              <a:rPr lang="en-US" sz="1600" dirty="0">
                <a:hlinkClick r:id="rId4"/>
              </a:rPr>
              <a:t>http://ITProGuru.com/join</a:t>
            </a:r>
            <a:endParaRPr lang="en-US" sz="1600" dirty="0"/>
          </a:p>
          <a:p>
            <a:r>
              <a:rPr lang="en-US" sz="1600" dirty="0">
                <a:hlinkClick r:id="rId5"/>
              </a:rPr>
              <a:t>http://LinkedIn.com/in/danstolts</a:t>
            </a:r>
            <a:r>
              <a:rPr lang="en-US" sz="1600" dirty="0"/>
              <a:t>  </a:t>
            </a:r>
          </a:p>
          <a:p>
            <a:r>
              <a:rPr lang="en-US" sz="1600" dirty="0"/>
              <a:t>ITProGuru@Microsoft.com</a:t>
            </a:r>
          </a:p>
          <a:p>
            <a:r>
              <a:rPr lang="en-US" sz="1600" dirty="0">
                <a:hlinkClick r:id="rId6"/>
              </a:rPr>
              <a:t>@ITProGuru</a:t>
            </a:r>
            <a:endParaRPr lang="en-US" sz="1600" dirty="0"/>
          </a:p>
          <a:p>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http://github.com/guruskill/70-535</a:t>
            </a:r>
          </a:p>
          <a:p>
            <a:endParaRPr lang="en-US" dirty="0"/>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0976" y="1564236"/>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851" y="2468891"/>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85" y="860898"/>
            <a:ext cx="9131033" cy="5370569"/>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algn="ctr" defTabSz="684867" fontAlgn="auto">
              <a:spcBef>
                <a:spcPts val="0"/>
              </a:spcBef>
              <a:spcAft>
                <a:spcPts val="0"/>
              </a:spcAft>
              <a:defRPr/>
            </a:pPr>
            <a:endParaRPr lang="en-US" sz="1349" b="0" kern="0">
              <a:solidFill>
                <a:srgbClr val="FFFFFF"/>
              </a:solidFill>
              <a:latin typeface="Calibri" panose="020F0502020204030204"/>
              <a:cs typeface="+mn-cs"/>
            </a:endParaRPr>
          </a:p>
        </p:txBody>
      </p:sp>
      <p:sp>
        <p:nvSpPr>
          <p:cNvPr id="2" name="Title 1"/>
          <p:cNvSpPr txBox="1">
            <a:spLocks/>
          </p:cNvSpPr>
          <p:nvPr/>
        </p:nvSpPr>
        <p:spPr>
          <a:xfrm>
            <a:off x="208128" y="1078058"/>
            <a:ext cx="8729483" cy="673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4843" fontAlgn="auto">
              <a:spcAft>
                <a:spcPts val="0"/>
              </a:spcAft>
              <a:defRPr/>
            </a:pPr>
            <a:r>
              <a:rPr lang="en-US" sz="3524" spc="-75" dirty="0">
                <a:solidFill>
                  <a:srgbClr val="FFFFFF"/>
                </a:solidFill>
                <a:latin typeface="Segoe UI Light"/>
              </a:rPr>
              <a:t>Economic impact summary</a:t>
            </a:r>
          </a:p>
        </p:txBody>
      </p:sp>
      <p:sp>
        <p:nvSpPr>
          <p:cNvPr id="7" name="Rectangle 6"/>
          <p:cNvSpPr/>
          <p:nvPr/>
        </p:nvSpPr>
        <p:spPr bwMode="auto">
          <a:xfrm>
            <a:off x="286221"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529%</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three-year,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risk-adjusted ROI</a:t>
            </a:r>
          </a:p>
        </p:txBody>
      </p:sp>
      <p:sp>
        <p:nvSpPr>
          <p:cNvPr id="8" name="Rectangle 7"/>
          <p:cNvSpPr/>
          <p:nvPr/>
        </p:nvSpPr>
        <p:spPr bwMode="auto">
          <a:xfrm>
            <a:off x="6731558"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 months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to total payback</a:t>
            </a:r>
          </a:p>
        </p:txBody>
      </p:sp>
      <p:sp>
        <p:nvSpPr>
          <p:cNvPr id="13" name="Rectangle 12"/>
          <p:cNvSpPr/>
          <p:nvPr/>
        </p:nvSpPr>
        <p:spPr bwMode="auto">
          <a:xfrm>
            <a:off x="458295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15 times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increase in</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deployment frequency</a:t>
            </a:r>
          </a:p>
        </p:txBody>
      </p:sp>
      <p:sp>
        <p:nvSpPr>
          <p:cNvPr id="20" name="Rectangle 19"/>
          <p:cNvSpPr/>
          <p:nvPr/>
        </p:nvSpPr>
        <p:spPr bwMode="auto">
          <a:xfrm>
            <a:off x="243458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80% lower</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time to recover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221975" y="1862482"/>
            <a:ext cx="3063244" cy="2853301"/>
          </a:xfrm>
          <a:prstGeom prst="rect">
            <a:avLst/>
          </a:prstGeom>
        </p:spPr>
      </p:pic>
      <p:grpSp>
        <p:nvGrpSpPr>
          <p:cNvPr id="1054" name="Group 1053"/>
          <p:cNvGrpSpPr/>
          <p:nvPr/>
        </p:nvGrpSpPr>
        <p:grpSpPr>
          <a:xfrm>
            <a:off x="3262017" y="2180049"/>
            <a:ext cx="3950452" cy="1401193"/>
            <a:chOff x="3946042" y="1945223"/>
            <a:chExt cx="5380521" cy="1908425"/>
          </a:xfrm>
        </p:grpSpPr>
        <p:sp>
          <p:nvSpPr>
            <p:cNvPr id="1052" name="Rectangle 1051"/>
            <p:cNvSpPr/>
            <p:nvPr/>
          </p:nvSpPr>
          <p:spPr>
            <a:xfrm>
              <a:off x="3946042" y="1945223"/>
              <a:ext cx="2714881" cy="1356698"/>
            </a:xfrm>
            <a:prstGeom prst="rect">
              <a:avLst/>
            </a:prstGeom>
          </p:spPr>
          <p:txBody>
            <a:bodyPr wrap="none">
              <a:spAutoFit/>
            </a:bodyPr>
            <a:lstStyle/>
            <a:p>
              <a:pPr algn="ctr" defTabSz="671375" fontAlgn="auto">
                <a:spcBef>
                  <a:spcPts val="0"/>
                </a:spcBef>
                <a:spcAft>
                  <a:spcPts val="0"/>
                </a:spcAft>
                <a:defRPr/>
              </a:pPr>
              <a:r>
                <a:rPr lang="en-US" sz="5873" kern="0" dirty="0">
                  <a:solidFill>
                    <a:srgbClr val="FFFFFF"/>
                  </a:solidFill>
                  <a:latin typeface="Bodoni MT"/>
                  <a:ea typeface="Segoe UI" panose="020B0502040204020203" pitchFamily="34" charset="0"/>
                  <a:cs typeface="Segoe UI" panose="020B0502040204020203" pitchFamily="34" charset="0"/>
                </a:rPr>
                <a:t>$</a:t>
              </a:r>
              <a:r>
                <a:rPr lang="en-US" sz="5873" kern="0" spc="-221" dirty="0">
                  <a:solidFill>
                    <a:srgbClr val="FFFFFF"/>
                  </a:solidFill>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84680"/>
            </a:xfrm>
            <a:prstGeom prst="rect">
              <a:avLst/>
            </a:prstGeom>
          </p:spPr>
          <p:txBody>
            <a:bodyPr wrap="square">
              <a:spAutoFit/>
            </a:bodyPr>
            <a:lstStyle/>
            <a:p>
              <a:pPr defTabSz="671375" fontAlgn="auto">
                <a:lnSpc>
                  <a:spcPts val="1616"/>
                </a:lnSpc>
                <a:spcAft>
                  <a:spcPts val="0"/>
                </a:spcAft>
                <a:defRPr/>
              </a:pPr>
              <a:r>
                <a:rPr lang="en-US" sz="1174" kern="900" spc="147" dirty="0">
                  <a:solidFill>
                    <a:srgbClr val="FFFFFF"/>
                  </a:solidFill>
                  <a:latin typeface="Segoe UI"/>
                  <a:cs typeface="+mn-cs"/>
                </a:rPr>
                <a:t>NET PRESENT VALUE </a:t>
              </a:r>
              <a:br>
                <a:rPr lang="en-US" sz="1174" kern="900" spc="147" dirty="0">
                  <a:solidFill>
                    <a:srgbClr val="FFFFFF"/>
                  </a:solidFill>
                  <a:latin typeface="Segoe UI"/>
                  <a:cs typeface="+mn-cs"/>
                </a:rPr>
              </a:br>
              <a:r>
                <a:rPr lang="en-US" sz="1174" kern="900" spc="147" dirty="0">
                  <a:solidFill>
                    <a:srgbClr val="FFFFFF"/>
                  </a:solidFill>
                  <a:latin typeface="Segoe UI"/>
                  <a:cs typeface="+mn-cs"/>
                </a:rPr>
                <a:t>OVER THREE YEARS</a:t>
              </a:r>
              <a:endParaRPr lang="en-US" sz="2057" kern="900" spc="293" dirty="0">
                <a:solidFill>
                  <a:srgbClr val="FFFFFF"/>
                </a:solidFill>
                <a:latin typeface="Segoe UI"/>
                <a:cs typeface="+mn-cs"/>
              </a:endParaRPr>
            </a:p>
          </p:txBody>
        </p:sp>
      </p:grpSp>
      <p:sp>
        <p:nvSpPr>
          <p:cNvPr id="103" name="Rectangle 102"/>
          <p:cNvSpPr/>
          <p:nvPr/>
        </p:nvSpPr>
        <p:spPr>
          <a:xfrm>
            <a:off x="3296173" y="3651225"/>
            <a:ext cx="5136177" cy="417294"/>
          </a:xfrm>
          <a:prstGeom prst="rect">
            <a:avLst/>
          </a:prstGeom>
        </p:spPr>
        <p:txBody>
          <a:bodyPr wrap="square" lIns="87278">
            <a:spAutoFit/>
          </a:bodyPr>
          <a:lstStyle/>
          <a:p>
            <a:pPr defTabSz="684843" fontAlgn="auto">
              <a:lnSpc>
                <a:spcPct val="120000"/>
              </a:lnSpc>
              <a:spcBef>
                <a:spcPts val="0"/>
              </a:spcBef>
              <a:spcAft>
                <a:spcPts val="0"/>
              </a:spcAft>
              <a:defRPr/>
            </a:pPr>
            <a:r>
              <a:rPr lang="fr-FR" sz="880" b="0" dirty="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Forrester</a:t>
            </a:r>
            <a: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Consulting, 2016</a:t>
            </a:r>
            <a:b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880" b="0" i="1" dirty="0">
                <a:solidFill>
                  <a:srgbClr val="FFFFFF"/>
                </a:solidFill>
                <a:latin typeface="Segoe UI"/>
                <a:cs typeface="Segoe UI Semibold" panose="020B0702040204020203" pitchFamily="34" charset="0"/>
              </a:rPr>
              <a:t>Based on a composite organization created from surveys and interviews of actual Microsoft customers</a:t>
            </a:r>
          </a:p>
        </p:txBody>
      </p:sp>
      <p:sp>
        <p:nvSpPr>
          <p:cNvPr id="6" name="Title 5">
            <a:extLst>
              <a:ext uri="{FF2B5EF4-FFF2-40B4-BE49-F238E27FC236}">
                <a16:creationId xmlns:a16="http://schemas.microsoft.com/office/drawing/2014/main" id="{D852CB17-BF07-483B-9126-B7B0C24A2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AFD741D-BE5E-4ABA-B305-0ADDF3CD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4485193" y="2799319"/>
            <a:ext cx="1439616" cy="1232264"/>
            <a:chOff x="7550573" y="1824209"/>
            <a:chExt cx="2613973" cy="2237474"/>
          </a:xfrm>
        </p:grpSpPr>
        <p:sp>
          <p:nvSpPr>
            <p:cNvPr id="5" name="Rectangle 4"/>
            <p:cNvSpPr>
              <a:spLocks/>
            </p:cNvSpPr>
            <p:nvPr/>
          </p:nvSpPr>
          <p:spPr bwMode="auto">
            <a:xfrm>
              <a:off x="7550573" y="3378212"/>
              <a:ext cx="2613973" cy="6834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288438" y="4216919"/>
            <a:ext cx="6548042" cy="568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0719" tIns="80575" rIns="100719" bIns="80575" numCol="1" spcCol="0" rtlCol="0" fromWordArt="0" anchor="t" anchorCtr="0" forceAA="0" compatLnSpc="1">
            <a:prstTxWarp prst="textNoShape">
              <a:avLst/>
            </a:prstTxWarp>
            <a:noAutofit/>
          </a:bodyPr>
          <a:lstStyle/>
          <a:p>
            <a:pPr algn="ctr" defTabSz="513623">
              <a:lnSpc>
                <a:spcPct val="90000"/>
              </a:lnSpc>
              <a:defRPr/>
            </a:pPr>
            <a:endParaRPr lang="en-US" sz="1322"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1663753" y="2799319"/>
            <a:ext cx="1439616" cy="1232264"/>
            <a:chOff x="6258277" y="1915440"/>
            <a:chExt cx="1828800" cy="1565393"/>
          </a:xfrm>
        </p:grpSpPr>
        <p:sp>
          <p:nvSpPr>
            <p:cNvPr id="11" name="Rectangle 10"/>
            <p:cNvSpPr>
              <a:spLocks/>
            </p:cNvSpPr>
            <p:nvPr/>
          </p:nvSpPr>
          <p:spPr bwMode="auto">
            <a:xfrm>
              <a:off x="6258277" y="3002659"/>
              <a:ext cx="1828800" cy="4781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dirty="0">
                  <a:solidFill>
                    <a:srgbClr val="FFFFFF"/>
                  </a:solidFill>
                  <a:latin typeface="Segoe UI"/>
                  <a:cs typeface="+mn-cs"/>
                </a:endParaRPr>
              </a:p>
            </p:txBody>
          </p:sp>
        </p:grpSp>
      </p:grpSp>
      <p:grpSp>
        <p:nvGrpSpPr>
          <p:cNvPr id="15" name="Group 14"/>
          <p:cNvGrpSpPr/>
          <p:nvPr/>
        </p:nvGrpSpPr>
        <p:grpSpPr>
          <a:xfrm>
            <a:off x="5895913" y="2799319"/>
            <a:ext cx="1439616" cy="1232264"/>
            <a:chOff x="10407650" y="1915440"/>
            <a:chExt cx="1828800" cy="1565393"/>
          </a:xfrm>
        </p:grpSpPr>
        <p:sp>
          <p:nvSpPr>
            <p:cNvPr id="16" name="Rectangle 15"/>
            <p:cNvSpPr>
              <a:spLocks/>
            </p:cNvSpPr>
            <p:nvPr/>
          </p:nvSpPr>
          <p:spPr bwMode="auto">
            <a:xfrm>
              <a:off x="10407650" y="3002659"/>
              <a:ext cx="1828800" cy="4781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grpSp>
      </p:grpSp>
      <p:grpSp>
        <p:nvGrpSpPr>
          <p:cNvPr id="20" name="Group 19"/>
          <p:cNvGrpSpPr/>
          <p:nvPr/>
        </p:nvGrpSpPr>
        <p:grpSpPr>
          <a:xfrm>
            <a:off x="3074472" y="2799319"/>
            <a:ext cx="1439616" cy="1232264"/>
            <a:chOff x="7641922" y="1915440"/>
            <a:chExt cx="1828800" cy="1565393"/>
          </a:xfrm>
        </p:grpSpPr>
        <p:sp>
          <p:nvSpPr>
            <p:cNvPr id="21" name="Rectangle 20"/>
            <p:cNvSpPr>
              <a:spLocks/>
            </p:cNvSpPr>
            <p:nvPr/>
          </p:nvSpPr>
          <p:spPr bwMode="auto">
            <a:xfrm>
              <a:off x="7641922" y="3002659"/>
              <a:ext cx="1828800" cy="4781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1543" b="0"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50359" tIns="25180" rIns="50359" bIns="25180" numCol="1" anchor="t" anchorCtr="0" compatLnSpc="1">
                <a:prstTxWarp prst="textNoShape">
                  <a:avLst/>
                </a:prstTxWarp>
              </a:bodyPr>
              <a:lstStyle/>
              <a:p>
                <a:pPr defTabSz="503669" fontAlgn="auto">
                  <a:spcBef>
                    <a:spcPts val="0"/>
                  </a:spcBef>
                  <a:spcAft>
                    <a:spcPts val="0"/>
                  </a:spcAft>
                  <a:defRPr/>
                </a:pPr>
                <a:endParaRPr lang="en-US" sz="1322" b="0" kern="0">
                  <a:solidFill>
                    <a:srgbClr val="FFFFFF"/>
                  </a:solidFill>
                  <a:latin typeface="Segoe UI"/>
                  <a:cs typeface="+mn-cs"/>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1911448" y="4453050"/>
            <a:ext cx="4311601" cy="453294"/>
            <a:chOff x="1563420" y="4527420"/>
            <a:chExt cx="7315376" cy="823066"/>
          </a:xfrm>
        </p:grpSpPr>
        <p:sp>
          <p:nvSpPr>
            <p:cNvPr id="26" name="Rectangle 25"/>
            <p:cNvSpPr>
              <a:spLocks/>
            </p:cNvSpPr>
            <p:nvPr/>
          </p:nvSpPr>
          <p:spPr bwMode="auto">
            <a:xfrm>
              <a:off x="1563420" y="4527420"/>
              <a:ext cx="2191619" cy="823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1" y="4527420"/>
              <a:ext cx="1552822" cy="823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69" y="4527420"/>
              <a:ext cx="2712527" cy="823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6355432" y="4446449"/>
            <a:ext cx="855200"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299407" y="4914027"/>
            <a:ext cx="10841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2788427" y="4914027"/>
            <a:ext cx="11813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4374647" y="4914027"/>
            <a:ext cx="439251"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6052431" y="5370174"/>
            <a:ext cx="1539486"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6954322" y="4914027"/>
            <a:ext cx="880001"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75232" y="1765445"/>
            <a:ext cx="1820065" cy="51548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1995295" y="1760914"/>
            <a:ext cx="2305990" cy="515480"/>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1" y="3909932"/>
              <a:ext cx="892141" cy="399955"/>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4297586" y="1752972"/>
            <a:ext cx="2180172" cy="645738"/>
            <a:chOff x="4525322" y="3699616"/>
            <a:chExt cx="3361100" cy="995511"/>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3"/>
              <a:ext cx="2611965" cy="399954"/>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1591154" y="5375815"/>
            <a:ext cx="11813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3041289" y="5375815"/>
            <a:ext cx="1181354"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247155" y="978581"/>
            <a:ext cx="8476076" cy="6271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4984" fontAlgn="auto">
              <a:spcAft>
                <a:spcPts val="0"/>
              </a:spcAft>
              <a:defRPr/>
            </a:pPr>
            <a:r>
              <a:rPr lang="en-US" sz="3526" b="0"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6223047" y="1749267"/>
            <a:ext cx="2958581" cy="654283"/>
            <a:chOff x="9094576" y="2963539"/>
            <a:chExt cx="3949818" cy="873493"/>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3"/>
              <a:ext cx="3302478" cy="346349"/>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4514088" y="5379112"/>
            <a:ext cx="1330692"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5312995" y="4914027"/>
            <a:ext cx="1330692" cy="4532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704" tIns="80564" rIns="100704" bIns="80564" numCol="1" spcCol="0" rtlCol="0" fromWordArt="0" anchor="t" anchorCtr="0" forceAA="0" compatLnSpc="1">
            <a:prstTxWarp prst="textNoShape">
              <a:avLst/>
            </a:prstTxWarp>
            <a:spAutoFit/>
          </a:bodyPr>
          <a:lstStyle/>
          <a:p>
            <a:pPr algn="ctr" defTabSz="513589">
              <a:lnSpc>
                <a:spcPct val="90000"/>
              </a:lnSpc>
              <a:defRPr/>
            </a:pPr>
            <a:r>
              <a:rPr lang="en-US" sz="2098"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1986196" y="2186001"/>
            <a:ext cx="2567140" cy="515480"/>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1" y="3909932"/>
              <a:ext cx="1285504" cy="399955"/>
            </a:xfrm>
            <a:prstGeom prst="rect">
              <a:avLst/>
            </a:prstGeom>
            <a:noFill/>
          </p:spPr>
          <p:txBody>
            <a:bodyPr wrap="square" lIns="0" tIns="0" rIns="0" bIns="0" rtlCol="0">
              <a:spAutoFit/>
            </a:bodyPr>
            <a:lstStyle/>
            <a:p>
              <a:pPr defTabSz="671131" fontAlgn="auto">
                <a:lnSpc>
                  <a:spcPct val="90000"/>
                </a:lnSpc>
                <a:spcBef>
                  <a:spcPts val="0"/>
                </a:spcBef>
                <a:spcAft>
                  <a:spcPts val="0"/>
                </a:spcAft>
                <a:defRPr/>
              </a:pPr>
              <a:r>
                <a:rPr lang="en-US" sz="1873" b="0" kern="0" spc="-11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3427025" y="994763"/>
            <a:ext cx="1908430" cy="1552967"/>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3327978" y="3491548"/>
            <a:ext cx="2389179" cy="2377525"/>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10760" y="104338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defRPr/>
            </a:pPr>
            <a:r>
              <a:rPr lang="en-US" sz="3235" spc="-75" dirty="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308386" y="2376611"/>
            <a:ext cx="3577942" cy="1247035"/>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4782752" y="2215255"/>
            <a:ext cx="4052864" cy="1520916"/>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3785246" y="2356442"/>
            <a:ext cx="1162337" cy="1163932"/>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882" kern="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1029" b="0" kern="0" spc="-37">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499017" y="2461952"/>
            <a:ext cx="707348" cy="353674"/>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1714646" y="3152681"/>
            <a:ext cx="804142" cy="188471"/>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930275" y="2325925"/>
            <a:ext cx="716458"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2273582" y="3939526"/>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178515" y="3429000"/>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182324" y="3476173"/>
            <a:ext cx="392453" cy="39245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3104536" y="3945747"/>
            <a:ext cx="804142" cy="188471"/>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619224" y="3567955"/>
            <a:ext cx="523523" cy="353378"/>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77404" y="4074364"/>
            <a:ext cx="626097" cy="43910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23933" y="4470609"/>
            <a:ext cx="1055881" cy="35108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5525967" y="4783801"/>
            <a:ext cx="1159275" cy="390012"/>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6697891" y="4746498"/>
            <a:ext cx="731463" cy="456711"/>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286363" y="4800166"/>
            <a:ext cx="1452681" cy="4455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6546774" y="3824833"/>
            <a:ext cx="1256515" cy="25967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2830388" y="5177298"/>
            <a:ext cx="1381932" cy="332395"/>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576107" y="5168741"/>
            <a:ext cx="1215776" cy="343163"/>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5196238" y="2283214"/>
            <a:ext cx="486889" cy="60088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6641481" y="2543196"/>
            <a:ext cx="787874" cy="21640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7564097" y="3296268"/>
            <a:ext cx="448212" cy="448212"/>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8057778" y="3284805"/>
            <a:ext cx="1072060" cy="340719"/>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8031563" y="3740877"/>
            <a:ext cx="965898" cy="324954"/>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8169171" y="2356442"/>
            <a:ext cx="666444" cy="41611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5862619" y="3092631"/>
            <a:ext cx="759279" cy="266889"/>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6212765" y="1919746"/>
            <a:ext cx="777368" cy="219344"/>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5299572" y="1901697"/>
            <a:ext cx="896425" cy="230847"/>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4515930" y="1276291"/>
            <a:ext cx="840442" cy="291709"/>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3778430" y="2359802"/>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8046836" y="1831806"/>
            <a:ext cx="1056787" cy="48351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8391787" y="4123714"/>
            <a:ext cx="698055" cy="622784"/>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7723769" y="4161985"/>
            <a:ext cx="668017" cy="505362"/>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3903985" y="2488043"/>
            <a:ext cx="979712" cy="862718"/>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257913" y="4257905"/>
            <a:ext cx="2101979" cy="446921"/>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69917" y="4004320"/>
            <a:ext cx="251170" cy="251170"/>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38856" y="3934363"/>
            <a:ext cx="1402101" cy="624662"/>
          </a:xfrm>
          <a:prstGeom prst="rect">
            <a:avLst/>
          </a:prstGeom>
          <a:noFill/>
        </p:spPr>
        <p:txBody>
          <a:bodyPr wrap="square" lIns="134464" tIns="107571" rIns="134464" bIns="107571" rtlCol="0">
            <a:spAutoFit/>
          </a:bodyPr>
          <a:lstStyle/>
          <a:p>
            <a:pPr>
              <a:lnSpc>
                <a:spcPct val="90000"/>
              </a:lnSpc>
              <a:spcAft>
                <a:spcPts val="441"/>
              </a:spcAft>
            </a:pPr>
            <a:r>
              <a:rPr lang="en-US" sz="1471">
                <a:solidFill>
                  <a:srgbClr val="7030A0"/>
                </a:solidFill>
              </a:rPr>
              <a:t>Visual Studio</a:t>
            </a:r>
            <a:endParaRPr lang="en-CA" sz="1471"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5793025" y="1588139"/>
            <a:ext cx="216224" cy="230848"/>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5936821" y="1502653"/>
            <a:ext cx="1813021" cy="715841"/>
          </a:xfrm>
          <a:prstGeom prst="rect">
            <a:avLst/>
          </a:prstGeom>
          <a:noFill/>
        </p:spPr>
        <p:txBody>
          <a:bodyPr wrap="square" lIns="134464" tIns="107571" rIns="134464" bIns="107571" rtlCol="0">
            <a:spAutoFit/>
          </a:bodyPr>
          <a:lstStyle/>
          <a:p>
            <a:pPr>
              <a:lnSpc>
                <a:spcPct val="90000"/>
              </a:lnSpc>
              <a:spcAft>
                <a:spcPts val="441"/>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2000" y="1626877"/>
            <a:ext cx="1126356" cy="15536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3778430" y="2350228"/>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3874046" y="2448817"/>
            <a:ext cx="1000139" cy="1001512"/>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24687" y="1508235"/>
            <a:ext cx="3227640" cy="644861"/>
          </a:xfrm>
          <a:prstGeom prst="rect">
            <a:avLst/>
          </a:prstGeom>
          <a:noFill/>
        </p:spPr>
        <p:txBody>
          <a:bodyPr wrap="square" lIns="134464" tIns="107571" rIns="134464" bIns="107571" rtlCol="0">
            <a:spAutoFit/>
          </a:bodyPr>
          <a:lstStyle/>
          <a:p>
            <a:pPr>
              <a:lnSpc>
                <a:spcPct val="90000"/>
              </a:lnSpc>
              <a:spcAft>
                <a:spcPts val="441"/>
              </a:spcAft>
            </a:pPr>
            <a:r>
              <a:rPr lang="en-CA" sz="1029"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3782018" y="2365451"/>
            <a:ext cx="1183281" cy="1183281"/>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5965036" y="4162436"/>
            <a:ext cx="915024" cy="21934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5281604" y="3959803"/>
            <a:ext cx="559493" cy="559493"/>
          </a:xfrm>
          <a:prstGeom prst="rect">
            <a:avLst/>
          </a:prstGeom>
        </p:spPr>
      </p:pic>
      <p:sp>
        <p:nvSpPr>
          <p:cNvPr id="48" name="Title 47">
            <a:extLst>
              <a:ext uri="{FF2B5EF4-FFF2-40B4-BE49-F238E27FC236}">
                <a16:creationId xmlns:a16="http://schemas.microsoft.com/office/drawing/2014/main" id="{327F67B5-F7AB-4D77-B46E-100F83851648}"/>
              </a:ext>
            </a:extLst>
          </p:cNvPr>
          <p:cNvSpPr>
            <a:spLocks noGrp="1"/>
          </p:cNvSpPr>
          <p:nvPr>
            <p:ph type="title"/>
          </p:nvPr>
        </p:nvSpPr>
        <p:spPr/>
        <p:txBody>
          <a:bodyPr/>
          <a:lstStyle/>
          <a:p>
            <a:r>
              <a:rPr lang="en-US" dirty="0"/>
              <a:t>Azure and DevOps are OPEN + DevOps with VSTS</a:t>
            </a:r>
          </a:p>
        </p:txBody>
      </p:sp>
      <p:sp>
        <p:nvSpPr>
          <p:cNvPr id="50" name="Text Placeholder 49">
            <a:extLst>
              <a:ext uri="{FF2B5EF4-FFF2-40B4-BE49-F238E27FC236}">
                <a16:creationId xmlns:a16="http://schemas.microsoft.com/office/drawing/2014/main" id="{64146262-1A0B-4FD6-A9E7-D77C851B3561}"/>
              </a:ext>
            </a:extLst>
          </p:cNvPr>
          <p:cNvSpPr>
            <a:spLocks noGrp="1"/>
          </p:cNvSpPr>
          <p:nvPr>
            <p:ph type="body" sz="quarter" idx="10"/>
          </p:nvPr>
        </p:nvSpPr>
        <p:spPr/>
        <p:txBody>
          <a:bodyPr/>
          <a:lstStyle/>
          <a:p>
            <a:r>
              <a:rPr lang="en-US" dirty="0"/>
              <a:t>https://www.visualstudio.com/devops/</a:t>
            </a:r>
          </a:p>
          <a:p>
            <a:endParaRPr lang="en-US" dirty="0"/>
          </a:p>
        </p:txBody>
      </p:sp>
    </p:spTree>
    <p:extLst>
      <p:ext uri="{BB962C8B-B14F-4D97-AF65-F5344CB8AC3E}">
        <p14:creationId xmlns:p14="http://schemas.microsoft.com/office/powerpoint/2010/main" val="1115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0"/>
                                        </p:tgtEl>
                                      </p:cBhvr>
                                    </p:animEffect>
                                    <p:set>
                                      <p:cBhvr>
                                        <p:cTn id="147" dur="1" fill="hold">
                                          <p:stCondLst>
                                            <p:cond delay="499"/>
                                          </p:stCondLst>
                                        </p:cTn>
                                        <p:tgtEl>
                                          <p:spTgt spid="60"/>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4"/>
                                        </p:tgtEl>
                                      </p:cBhvr>
                                    </p:animEffect>
                                    <p:set>
                                      <p:cBhvr>
                                        <p:cTn id="150" dur="1" fill="hold">
                                          <p:stCondLst>
                                            <p:cond delay="499"/>
                                          </p:stCondLst>
                                        </p:cTn>
                                        <p:tgtEl>
                                          <p:spTgt spid="54"/>
                                        </p:tgtEl>
                                        <p:attrNameLst>
                                          <p:attrName>style.visibility</p:attrName>
                                        </p:attrNameLst>
                                      </p:cBhvr>
                                      <p:to>
                                        <p:strVal val="hidden"/>
                                      </p:to>
                                    </p:se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9" grpId="0"/>
      <p:bldP spid="84"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p:txBody>
          <a:bodyPr/>
          <a:lstStyle/>
          <a:p>
            <a:r>
              <a:rPr lang="en-US" dirty="0"/>
              <a:t>Get 3</a:t>
            </a:r>
            <a:r>
              <a:rPr lang="en-US" baseline="30000" dirty="0"/>
              <a:t>rd</a:t>
            </a:r>
            <a:r>
              <a:rPr lang="en-US" dirty="0"/>
              <a:t> Party Extensions in the VSTS Marketplace</a:t>
            </a:r>
          </a:p>
        </p:txBody>
      </p:sp>
      <p:sp>
        <p:nvSpPr>
          <p:cNvPr id="4" name="Text Placeholder 3">
            <a:extLst>
              <a:ext uri="{FF2B5EF4-FFF2-40B4-BE49-F238E27FC236}">
                <a16:creationId xmlns:a16="http://schemas.microsoft.com/office/drawing/2014/main" id="{5C21F27E-54EB-4484-AC4E-FD41357B3DF0}"/>
              </a:ext>
            </a:extLst>
          </p:cNvPr>
          <p:cNvSpPr>
            <a:spLocks noGrp="1"/>
          </p:cNvSpPr>
          <p:nvPr>
            <p:ph type="body" sz="quarter" idx="13"/>
          </p:nvPr>
        </p:nvSpPr>
        <p:spPr/>
        <p:txBody>
          <a:bodyPr/>
          <a:lstStyle/>
          <a:p>
            <a:r>
              <a:rPr lang="en-US" sz="2000" dirty="0"/>
              <a:t>https://marketplace.visualstudio.com/</a:t>
            </a:r>
          </a:p>
        </p:txBody>
      </p:sp>
      <p:pic>
        <p:nvPicPr>
          <p:cNvPr id="7" name="Content Placeholder 6">
            <a:extLst>
              <a:ext uri="{FF2B5EF4-FFF2-40B4-BE49-F238E27FC236}">
                <a16:creationId xmlns:a16="http://schemas.microsoft.com/office/drawing/2014/main" id="{18302461-7C45-4A2A-AA9A-E9AD08309A78}"/>
              </a:ext>
            </a:extLst>
          </p:cNvPr>
          <p:cNvPicPr>
            <a:picLocks noGrp="1" noChangeAspect="1"/>
          </p:cNvPicPr>
          <p:nvPr>
            <p:ph idx="1"/>
          </p:nvPr>
        </p:nvPicPr>
        <p:blipFill>
          <a:blip r:embed="rId3"/>
          <a:stretch>
            <a:fillRect/>
          </a:stretch>
        </p:blipFill>
        <p:spPr>
          <a:xfrm>
            <a:off x="485294" y="1020763"/>
            <a:ext cx="8127375" cy="5148262"/>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85" y="860898"/>
            <a:ext cx="9131033" cy="530767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grpSp>
        <p:nvGrpSpPr>
          <p:cNvPr id="22" name="Group 21"/>
          <p:cNvGrpSpPr/>
          <p:nvPr/>
        </p:nvGrpSpPr>
        <p:grpSpPr>
          <a:xfrm>
            <a:off x="-190814" y="1716932"/>
            <a:ext cx="2693679" cy="2173477"/>
            <a:chOff x="-263439" y="1143000"/>
            <a:chExt cx="3596673" cy="2902084"/>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1" y="1985387"/>
              <a:ext cx="1592915"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22%</a:t>
              </a:r>
            </a:p>
          </p:txBody>
        </p:sp>
        <p:sp>
          <p:nvSpPr>
            <p:cNvPr id="7" name="TextBox 6"/>
            <p:cNvSpPr txBox="1"/>
            <p:nvPr/>
          </p:nvSpPr>
          <p:spPr>
            <a:xfrm>
              <a:off x="290491" y="3429000"/>
              <a:ext cx="2488812"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on</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sp>
        <p:nvSpPr>
          <p:cNvPr id="15" name="Text Placeholder 14">
            <a:extLst>
              <a:ext uri="{FF2B5EF4-FFF2-40B4-BE49-F238E27FC236}">
                <a16:creationId xmlns:a16="http://schemas.microsoft.com/office/drawing/2014/main" id="{0A0D93C3-36DA-47CC-BABC-912730D89866}"/>
              </a:ext>
            </a:extLst>
          </p:cNvPr>
          <p:cNvSpPr>
            <a:spLocks noGrp="1"/>
          </p:cNvSpPr>
          <p:nvPr>
            <p:ph type="body" sz="quarter" idx="10"/>
          </p:nvPr>
        </p:nvSpPr>
        <p:spPr/>
        <p:txBody>
          <a:bodyPr/>
          <a:lstStyle/>
          <a:p>
            <a:endParaRPr lang="en-US"/>
          </a:p>
        </p:txBody>
      </p:sp>
      <p:grpSp>
        <p:nvGrpSpPr>
          <p:cNvPr id="21" name="Group 20"/>
          <p:cNvGrpSpPr/>
          <p:nvPr/>
        </p:nvGrpSpPr>
        <p:grpSpPr>
          <a:xfrm>
            <a:off x="2029221" y="1716932"/>
            <a:ext cx="2693679" cy="2173477"/>
            <a:chOff x="2135317" y="1143000"/>
            <a:chExt cx="3596673" cy="2902084"/>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29%</a:t>
              </a:r>
            </a:p>
          </p:txBody>
        </p:sp>
        <p:sp>
          <p:nvSpPr>
            <p:cNvPr id="10" name="TextBox 9"/>
            <p:cNvSpPr txBox="1"/>
            <p:nvPr/>
          </p:nvSpPr>
          <p:spPr>
            <a:xfrm>
              <a:off x="3001066" y="3429000"/>
              <a:ext cx="1865175"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more time spent on new work</a:t>
              </a:r>
            </a:p>
          </p:txBody>
        </p:sp>
      </p:grpSp>
      <p:grpSp>
        <p:nvGrpSpPr>
          <p:cNvPr id="20" name="Group 19"/>
          <p:cNvGrpSpPr/>
          <p:nvPr/>
        </p:nvGrpSpPr>
        <p:grpSpPr>
          <a:xfrm>
            <a:off x="4249257" y="1716932"/>
            <a:ext cx="2693679" cy="2173477"/>
            <a:chOff x="4624129" y="1143000"/>
            <a:chExt cx="3596673" cy="290208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7"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50%</a:t>
              </a:r>
            </a:p>
          </p:txBody>
        </p:sp>
        <p:sp>
          <p:nvSpPr>
            <p:cNvPr id="13" name="TextBox 12"/>
            <p:cNvSpPr txBox="1"/>
            <p:nvPr/>
          </p:nvSpPr>
          <p:spPr>
            <a:xfrm>
              <a:off x="5074550" y="3429001"/>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remediating security issues</a:t>
              </a:r>
            </a:p>
          </p:txBody>
        </p:sp>
      </p:grpSp>
      <p:grpSp>
        <p:nvGrpSpPr>
          <p:cNvPr id="19" name="Group 18"/>
          <p:cNvGrpSpPr/>
          <p:nvPr/>
        </p:nvGrpSpPr>
        <p:grpSpPr>
          <a:xfrm>
            <a:off x="6469293" y="1716932"/>
            <a:ext cx="2693679" cy="2173477"/>
            <a:chOff x="8220802" y="1143000"/>
            <a:chExt cx="3596673" cy="2902084"/>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50"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75.2x</a:t>
              </a:r>
            </a:p>
          </p:txBody>
        </p:sp>
        <p:sp>
          <p:nvSpPr>
            <p:cNvPr id="18" name="TextBox 17"/>
            <p:cNvSpPr txBox="1"/>
            <p:nvPr/>
          </p:nvSpPr>
          <p:spPr>
            <a:xfrm>
              <a:off x="8671223" y="3429000"/>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fewer outage costs</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due to downtime</a:t>
              </a:r>
            </a:p>
          </p:txBody>
        </p:sp>
      </p:grpSp>
      <p:cxnSp>
        <p:nvCxnSpPr>
          <p:cNvPr id="24" name="Straight Connector 23"/>
          <p:cNvCxnSpPr/>
          <p:nvPr/>
        </p:nvCxnSpPr>
        <p:spPr>
          <a:xfrm>
            <a:off x="2324102"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37365"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956"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9749" y="4119861"/>
            <a:ext cx="976749" cy="1581102"/>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grpSp>
      <p:sp>
        <p:nvSpPr>
          <p:cNvPr id="63" name="TextBox 62"/>
          <p:cNvSpPr txBox="1"/>
          <p:nvPr/>
        </p:nvSpPr>
        <p:spPr>
          <a:xfrm>
            <a:off x="1649367" y="4521068"/>
            <a:ext cx="7207655" cy="645690"/>
          </a:xfrm>
          <a:prstGeom prst="rect">
            <a:avLst/>
          </a:prstGeom>
          <a:noFill/>
        </p:spPr>
        <p:txBody>
          <a:bodyPr wrap="square" rtlCol="0">
            <a:spAutoFit/>
          </a:bodyPr>
          <a:lstStyle/>
          <a:p>
            <a:pPr defTabSz="684867" fontAlgn="auto">
              <a:spcBef>
                <a:spcPts val="0"/>
              </a:spcBef>
              <a:spcAft>
                <a:spcPts val="0"/>
              </a:spcAft>
              <a:defRPr/>
            </a:pPr>
            <a:r>
              <a:rPr lang="en-US" sz="1798" b="0" dirty="0">
                <a:solidFill>
                  <a:prstClr val="white"/>
                </a:solidFill>
                <a:latin typeface="Segoe UI" panose="020B0502040204020203" pitchFamily="34" charset="0"/>
                <a:cs typeface="Segoe UI" panose="020B0502040204020203" pitchFamily="34" charset="0"/>
              </a:rPr>
              <a:t>Employees in high-performing teams are </a:t>
            </a:r>
            <a:r>
              <a:rPr lang="en-US" sz="1798" u="sng" dirty="0">
                <a:solidFill>
                  <a:srgbClr val="FFFFFF"/>
                </a:solidFill>
                <a:latin typeface="Segoe UI" panose="020B0502040204020203" pitchFamily="34" charset="0"/>
                <a:cs typeface="Segoe UI" panose="020B0502040204020203" pitchFamily="34" charset="0"/>
              </a:rPr>
              <a:t>2.2x</a:t>
            </a:r>
            <a:r>
              <a:rPr lang="en-US" sz="1798" b="0" dirty="0">
                <a:solidFill>
                  <a:srgbClr val="D83B01"/>
                </a:solidFill>
                <a:latin typeface="Segoe UI" panose="020B0502040204020203" pitchFamily="34" charset="0"/>
                <a:cs typeface="Segoe UI" panose="020B0502040204020203" pitchFamily="34" charset="0"/>
              </a:rPr>
              <a:t> </a:t>
            </a:r>
            <a:r>
              <a:rPr lang="en-US" sz="1798" b="0" dirty="0">
                <a:solidFill>
                  <a:prstClr val="white"/>
                </a:solidFill>
                <a:latin typeface="Segoe UI" panose="020B0502040204020203" pitchFamily="34" charset="0"/>
                <a:cs typeface="Segoe UI" panose="020B0502040204020203" pitchFamily="34" charset="0"/>
              </a:rPr>
              <a:t>more likely to recommend their organization as a great place to work.</a:t>
            </a:r>
          </a:p>
        </p:txBody>
      </p:sp>
      <p:sp>
        <p:nvSpPr>
          <p:cNvPr id="65" name="Rectangle 64"/>
          <p:cNvSpPr/>
          <p:nvPr/>
        </p:nvSpPr>
        <p:spPr>
          <a:xfrm>
            <a:off x="5139045" y="5513088"/>
            <a:ext cx="3777329" cy="322909"/>
          </a:xfrm>
          <a:prstGeom prst="rect">
            <a:avLst/>
          </a:prstGeom>
        </p:spPr>
        <p:txBody>
          <a:bodyPr wrap="square">
            <a:spAutoFit/>
          </a:bodyPr>
          <a:lstStyle/>
          <a:p>
            <a:pPr defTabSz="684867" fontAlgn="auto">
              <a:spcBef>
                <a:spcPts val="0"/>
              </a:spcBef>
              <a:spcAft>
                <a:spcPts val="0"/>
              </a:spcAft>
              <a:defRPr/>
            </a:pPr>
            <a:r>
              <a:rPr lang="en-US" sz="749" b="0" i="1" dirty="0">
                <a:solidFill>
                  <a:schemeClr val="bg1"/>
                </a:solidFill>
                <a:latin typeface="Segoe UI Light" panose="020B0502040204020203" pitchFamily="34" charset="0"/>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375BE-F98C-485B-93B9-FAE331E9FAD9}"/>
              </a:ext>
            </a:extLst>
          </p:cNvPr>
          <p:cNvSpPr>
            <a:spLocks noGrp="1"/>
          </p:cNvSpPr>
          <p:nvPr>
            <p:ph type="ctrTitle" sz="quarter"/>
          </p:nvPr>
        </p:nvSpPr>
        <p:spPr/>
        <p:txBody>
          <a:bodyPr/>
          <a:lstStyle/>
          <a:p>
            <a:r>
              <a:rPr lang="en-US" dirty="0"/>
              <a:t>Let’s Take A Look</a:t>
            </a:r>
          </a:p>
        </p:txBody>
      </p:sp>
      <p:sp>
        <p:nvSpPr>
          <p:cNvPr id="5" name="Subtitle 4">
            <a:extLst>
              <a:ext uri="{FF2B5EF4-FFF2-40B4-BE49-F238E27FC236}">
                <a16:creationId xmlns:a16="http://schemas.microsoft.com/office/drawing/2014/main" id="{E93EAC3A-15C3-412C-ADAB-F2099275CE54}"/>
              </a:ext>
            </a:extLst>
          </p:cNvPr>
          <p:cNvSpPr>
            <a:spLocks noGrp="1"/>
          </p:cNvSpPr>
          <p:nvPr>
            <p:ph type="subTitle" sz="quarter" idx="1"/>
          </p:nvPr>
        </p:nvSpPr>
        <p:spPr>
          <a:xfrm>
            <a:off x="307911" y="1519881"/>
            <a:ext cx="8668448" cy="2829683"/>
          </a:xfrm>
        </p:spPr>
        <p:txBody>
          <a:bodyPr/>
          <a:lstStyle/>
          <a:p>
            <a:r>
              <a:rPr lang="en-US" dirty="0"/>
              <a:t>GitHub Microsoft  &gt; http://github.com/microsoft</a:t>
            </a:r>
          </a:p>
          <a:p>
            <a:r>
              <a:rPr lang="en-US" dirty="0"/>
              <a:t>VSTS Market Place (Get 3</a:t>
            </a:r>
            <a:r>
              <a:rPr lang="en-US" baseline="30000" dirty="0"/>
              <a:t>rd</a:t>
            </a:r>
            <a:r>
              <a:rPr lang="en-US" dirty="0"/>
              <a:t> Party Extensions in the VSTS Marketplace) &gt; https://marketplace.visualstudio.com/</a:t>
            </a:r>
          </a:p>
          <a:p>
            <a:r>
              <a:rPr lang="en-US" dirty="0"/>
              <a:t>Azure </a:t>
            </a:r>
            <a:r>
              <a:rPr lang="en-US" dirty="0" err="1"/>
              <a:t>DevTest</a:t>
            </a:r>
            <a:r>
              <a:rPr lang="en-US" dirty="0"/>
              <a:t> Labs - https://azure.microsoft.com/en-us/services/devtest-lab/</a:t>
            </a:r>
          </a:p>
          <a:p>
            <a:r>
              <a:rPr lang="en-US" dirty="0"/>
              <a:t>DevOps Resource Center - https://docs.microsoft.com/en-us/azure/devops/</a:t>
            </a:r>
          </a:p>
          <a:p>
            <a:r>
              <a:rPr lang="en-US" dirty="0"/>
              <a:t>DevOps and Microsoft - https://www.visualstudio.com/devops/</a:t>
            </a:r>
          </a:p>
          <a:p>
            <a:r>
              <a:rPr lang="en-US" dirty="0"/>
              <a:t>Visual Studio DevOps Hands On Labs - https://almvm.azurewebsites.net/ </a:t>
            </a:r>
          </a:p>
        </p:txBody>
      </p:sp>
      <p:sp>
        <p:nvSpPr>
          <p:cNvPr id="7" name="Text Placeholder 6">
            <a:extLst>
              <a:ext uri="{FF2B5EF4-FFF2-40B4-BE49-F238E27FC236}">
                <a16:creationId xmlns:a16="http://schemas.microsoft.com/office/drawing/2014/main" id="{5228464D-CD9F-4B54-B88C-F835720C23D8}"/>
              </a:ext>
            </a:extLst>
          </p:cNvPr>
          <p:cNvSpPr>
            <a:spLocks noGrp="1"/>
          </p:cNvSpPr>
          <p:nvPr>
            <p:ph type="body" sz="quarter" idx="11"/>
          </p:nvPr>
        </p:nvSpPr>
        <p:spPr>
          <a:xfrm>
            <a:off x="307911" y="4633784"/>
            <a:ext cx="8564239" cy="1776338"/>
          </a:xfrm>
        </p:spPr>
        <p:txBody>
          <a:bodyPr/>
          <a:lstStyle/>
          <a:p>
            <a:r>
              <a:rPr lang="en-US" dirty="0">
                <a:hlinkClick r:id="rId3"/>
              </a:rPr>
              <a:t>http://github.com/microsoft</a:t>
            </a:r>
            <a:r>
              <a:rPr lang="en-US" dirty="0"/>
              <a:t> </a:t>
            </a:r>
          </a:p>
          <a:p>
            <a:r>
              <a:rPr lang="en-US" dirty="0">
                <a:hlinkClick r:id="rId4"/>
              </a:rPr>
              <a:t>https://marketplace.visualstudio.com/</a:t>
            </a:r>
            <a:r>
              <a:rPr lang="en-US" dirty="0"/>
              <a:t> </a:t>
            </a:r>
          </a:p>
          <a:p>
            <a:r>
              <a:rPr lang="en-US" dirty="0">
                <a:hlinkClick r:id="rId5"/>
              </a:rPr>
              <a:t>https://azure.microsoft.com/en-us/services/devtest-lab/</a:t>
            </a:r>
            <a:r>
              <a:rPr lang="en-US" dirty="0"/>
              <a:t> </a:t>
            </a:r>
          </a:p>
          <a:p>
            <a:r>
              <a:rPr lang="en-US" dirty="0">
                <a:hlinkClick r:id="rId6"/>
              </a:rPr>
              <a:t>https://docs.microsoft.com/en-us/azure/devops/</a:t>
            </a:r>
            <a:r>
              <a:rPr lang="en-US" dirty="0"/>
              <a:t> </a:t>
            </a:r>
          </a:p>
          <a:p>
            <a:r>
              <a:rPr lang="en-US" dirty="0">
                <a:hlinkClick r:id="rId7"/>
              </a:rPr>
              <a:t>https://www.visualstudio.com/devops/</a:t>
            </a:r>
            <a:r>
              <a:rPr lang="en-US" dirty="0"/>
              <a:t> </a:t>
            </a:r>
          </a:p>
          <a:p>
            <a:r>
              <a:rPr lang="en-US" dirty="0">
                <a:hlinkClick r:id="rId8"/>
              </a:rPr>
              <a:t>https://almvm.azurewebsites.net/</a:t>
            </a:r>
            <a:r>
              <a:rPr lang="en-US" dirty="0"/>
              <a:t> </a:t>
            </a:r>
          </a:p>
        </p:txBody>
      </p:sp>
    </p:spTree>
    <p:extLst>
      <p:ext uri="{BB962C8B-B14F-4D97-AF65-F5344CB8AC3E}">
        <p14:creationId xmlns:p14="http://schemas.microsoft.com/office/powerpoint/2010/main" val="375323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60" y="-210065"/>
            <a:ext cx="8741880" cy="1686444"/>
          </a:xfrm>
        </p:spPr>
        <p:txBody>
          <a:bodyPr/>
          <a:lstStyle/>
          <a:p>
            <a:r>
              <a:rPr lang="en-US" sz="3300" dirty="0"/>
              <a:t>Monolith/Traditional vs Microservices/born in cloud</a:t>
            </a:r>
          </a:p>
        </p:txBody>
      </p:sp>
      <p:pic>
        <p:nvPicPr>
          <p:cNvPr id="5" name="Content Placeholder 4"/>
          <p:cNvPicPr>
            <a:picLocks noGrp="1" noChangeAspect="1"/>
          </p:cNvPicPr>
          <p:nvPr>
            <p:ph idx="1"/>
          </p:nvPr>
        </p:nvPicPr>
        <p:blipFill>
          <a:blip r:embed="rId3"/>
          <a:stretch>
            <a:fillRect/>
          </a:stretch>
        </p:blipFill>
        <p:spPr>
          <a:xfrm>
            <a:off x="371475" y="2085172"/>
            <a:ext cx="8145050" cy="4134487"/>
          </a:xfrm>
          <a:prstGeom prst="rect">
            <a:avLst/>
          </a:prstGeom>
        </p:spPr>
      </p:pic>
      <p:sp>
        <p:nvSpPr>
          <p:cNvPr id="4" name="Text Placeholder 3"/>
          <p:cNvSpPr>
            <a:spLocks noGrp="1"/>
          </p:cNvSpPr>
          <p:nvPr>
            <p:ph type="body" sz="quarter" idx="13"/>
          </p:nvPr>
        </p:nvSpPr>
        <p:spPr/>
        <p:txBody>
          <a:bodyPr/>
          <a:lstStyle/>
          <a:p>
            <a:r>
              <a:rPr lang="en-US" dirty="0"/>
              <a:t>Asteroids</a:t>
            </a:r>
          </a:p>
        </p:txBody>
      </p:sp>
    </p:spTree>
    <p:extLst>
      <p:ext uri="{BB962C8B-B14F-4D97-AF65-F5344CB8AC3E}">
        <p14:creationId xmlns:p14="http://schemas.microsoft.com/office/powerpoint/2010/main" val="9070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hypotheses driven development</a:t>
            </a:r>
          </a:p>
          <a:p>
            <a:pPr marL="420224" indent="-420224"/>
            <a:r>
              <a:rPr lang="en-US" dirty="0">
                <a:solidFill>
                  <a:schemeClr val="tx1">
                    <a:lumMod val="50000"/>
                  </a:schemeClr>
                </a:solidFill>
              </a:rPr>
              <a:t>Build frequently and incrementally</a:t>
            </a:r>
          </a:p>
          <a:p>
            <a:pPr marL="420224" indent="-420224"/>
            <a:r>
              <a:rPr lang="en-US" dirty="0">
                <a:solidFill>
                  <a:schemeClr val="tx1">
                    <a:lumMod val="50000"/>
                  </a:schemeClr>
                </a:solidFill>
              </a:rPr>
              <a:t>Test continuously -- eliminate manual work and automate the flow of software through the build, test, and deploy cycles</a:t>
            </a:r>
          </a:p>
          <a:p>
            <a:pPr marL="420224" indent="-420224"/>
            <a:r>
              <a:rPr lang="en-US" dirty="0">
                <a:solidFill>
                  <a:schemeClr val="tx1">
                    <a:lumMod val="50000"/>
                  </a:schemeClr>
                </a:solidFill>
              </a:rPr>
              <a:t>Load test early and often</a:t>
            </a:r>
          </a:p>
        </p:txBody>
      </p:sp>
      <p:sp>
        <p:nvSpPr>
          <p:cNvPr id="4" name="Text Placeholder 3">
            <a:extLst>
              <a:ext uri="{FF2B5EF4-FFF2-40B4-BE49-F238E27FC236}">
                <a16:creationId xmlns:a16="http://schemas.microsoft.com/office/drawing/2014/main" id="{E4227C97-F738-4D1D-8577-8381865D6D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252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a:xfrm>
            <a:off x="261253" y="1021215"/>
            <a:ext cx="8574837" cy="2082756"/>
          </a:xfrm>
        </p:spPr>
        <p:txBody>
          <a:bodyPr>
            <a:normAutofit/>
          </a:bodyPr>
          <a:lstStyle/>
          <a:p>
            <a:pPr marL="420224" indent="-420224"/>
            <a:r>
              <a:rPr lang="en-US" sz="2353" dirty="0">
                <a:solidFill>
                  <a:schemeClr val="tx1">
                    <a:lumMod val="50000"/>
                  </a:schemeClr>
                </a:solidFill>
              </a:rPr>
              <a:t>Continuous delivery ensures code is always ready to deploy and performs as expected through automated testing on a production-like environment</a:t>
            </a:r>
          </a:p>
          <a:p>
            <a:pPr marL="420224" indent="-420224"/>
            <a:r>
              <a:rPr lang="en-US" sz="2353" dirty="0">
                <a:solidFill>
                  <a:schemeClr val="tx1">
                    <a:lumMod val="50000"/>
                  </a:schemeClr>
                </a:solidFill>
              </a:rPr>
              <a:t>Continuous deployment is a process of deploying code which passes the automated tests to production automatically.</a:t>
            </a:r>
          </a:p>
        </p:txBody>
      </p:sp>
      <p:sp>
        <p:nvSpPr>
          <p:cNvPr id="4" name="Text Placeholder 3">
            <a:extLst>
              <a:ext uri="{FF2B5EF4-FFF2-40B4-BE49-F238E27FC236}">
                <a16:creationId xmlns:a16="http://schemas.microsoft.com/office/drawing/2014/main" id="{B6AECD1E-FAD2-4B5F-98C5-B75C819AEA64}"/>
              </a:ext>
            </a:extLst>
          </p:cNvPr>
          <p:cNvSpPr>
            <a:spLocks noGrp="1"/>
          </p:cNvSpPr>
          <p:nvPr>
            <p:ph type="body" sz="quarter" idx="13"/>
          </p:nvPr>
        </p:nvSpPr>
        <p:spPr/>
        <p:txBody>
          <a:bodyPr/>
          <a:lstStyle/>
          <a:p>
            <a:endParaRPr lang="en-US"/>
          </a:p>
        </p:txBody>
      </p:sp>
      <p:sp>
        <p:nvSpPr>
          <p:cNvPr id="28" name="Freeform: Shape 27">
            <a:extLst>
              <a:ext uri="{FF2B5EF4-FFF2-40B4-BE49-F238E27FC236}">
                <a16:creationId xmlns:a16="http://schemas.microsoft.com/office/drawing/2014/main" id="{F44550F7-52CD-4E7B-A52F-9CBCF1124D3F}"/>
              </a:ext>
            </a:extLst>
          </p:cNvPr>
          <p:cNvSpPr/>
          <p:nvPr/>
        </p:nvSpPr>
        <p:spPr>
          <a:xfrm>
            <a:off x="140677"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Build</a:t>
            </a:r>
          </a:p>
        </p:txBody>
      </p:sp>
      <p:sp>
        <p:nvSpPr>
          <p:cNvPr id="29" name="Freeform: Shape 28">
            <a:extLst>
              <a:ext uri="{FF2B5EF4-FFF2-40B4-BE49-F238E27FC236}">
                <a16:creationId xmlns:a16="http://schemas.microsoft.com/office/drawing/2014/main" id="{F175CEF2-8F61-491C-99AE-0F81FCA3B8A9}"/>
              </a:ext>
            </a:extLst>
          </p:cNvPr>
          <p:cNvSpPr/>
          <p:nvPr/>
        </p:nvSpPr>
        <p:spPr>
          <a:xfrm>
            <a:off x="2800674"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342936"/>
              <a:satOff val="-48469"/>
              <a:lumOff val="2483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Staging</a:t>
            </a:r>
          </a:p>
        </p:txBody>
      </p:sp>
      <p:sp>
        <p:nvSpPr>
          <p:cNvPr id="30" name="Freeform: Shape 29">
            <a:extLst>
              <a:ext uri="{FF2B5EF4-FFF2-40B4-BE49-F238E27FC236}">
                <a16:creationId xmlns:a16="http://schemas.microsoft.com/office/drawing/2014/main" id="{815D31DE-D0CF-4617-8A5A-23D1E27D5948}"/>
              </a:ext>
            </a:extLst>
          </p:cNvPr>
          <p:cNvSpPr/>
          <p:nvPr/>
        </p:nvSpPr>
        <p:spPr>
          <a:xfrm>
            <a:off x="5460672"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685873"/>
              <a:satOff val="-96937"/>
              <a:lumOff val="4967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Production</a:t>
            </a:r>
          </a:p>
        </p:txBody>
      </p:sp>
      <p:sp>
        <p:nvSpPr>
          <p:cNvPr id="31" name="Rectangle 30">
            <a:extLst>
              <a:ext uri="{FF2B5EF4-FFF2-40B4-BE49-F238E27FC236}">
                <a16:creationId xmlns:a16="http://schemas.microsoft.com/office/drawing/2014/main" id="{99E94073-9E28-4569-825C-A4387507CD3B}"/>
              </a:ext>
            </a:extLst>
          </p:cNvPr>
          <p:cNvSpPr/>
          <p:nvPr/>
        </p:nvSpPr>
        <p:spPr>
          <a:xfrm>
            <a:off x="4344865" y="3588554"/>
            <a:ext cx="2231615" cy="323121"/>
          </a:xfrm>
          <a:prstGeom prst="rect">
            <a:avLst/>
          </a:prstGeom>
          <a:gradFill flip="none" rotWithShape="1">
            <a:gsLst>
              <a:gs pos="0">
                <a:srgbClr val="008272">
                  <a:lumMod val="67000"/>
                </a:srgbClr>
              </a:gs>
              <a:gs pos="48000">
                <a:srgbClr val="008272">
                  <a:lumMod val="97000"/>
                  <a:lumOff val="3000"/>
                </a:srgbClr>
              </a:gs>
              <a:gs pos="100000">
                <a:srgbClr val="008272">
                  <a:lumMod val="60000"/>
                  <a:lumOff val="40000"/>
                </a:srgbClr>
              </a:gs>
            </a:gsLst>
            <a:lin ang="16200000" scaled="1"/>
            <a:tileRect/>
          </a:gradFill>
          <a:ln>
            <a:noFill/>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Automatic Release</a:t>
            </a:r>
          </a:p>
        </p:txBody>
      </p:sp>
      <p:grpSp>
        <p:nvGrpSpPr>
          <p:cNvPr id="32" name="Group 31">
            <a:extLst>
              <a:ext uri="{FF2B5EF4-FFF2-40B4-BE49-F238E27FC236}">
                <a16:creationId xmlns:a16="http://schemas.microsoft.com/office/drawing/2014/main" id="{27730215-39DF-4A1E-9F8E-B5F4AA274BC5}"/>
              </a:ext>
            </a:extLst>
          </p:cNvPr>
          <p:cNvGrpSpPr/>
          <p:nvPr/>
        </p:nvGrpSpPr>
        <p:grpSpPr>
          <a:xfrm>
            <a:off x="4344865" y="3588553"/>
            <a:ext cx="2231615" cy="1630918"/>
            <a:chOff x="5380970" y="3661974"/>
            <a:chExt cx="2190542" cy="1600901"/>
          </a:xfrm>
        </p:grpSpPr>
        <p:cxnSp>
          <p:nvCxnSpPr>
            <p:cNvPr id="33" name="Straight Connector 32">
              <a:extLst>
                <a:ext uri="{FF2B5EF4-FFF2-40B4-BE49-F238E27FC236}">
                  <a16:creationId xmlns:a16="http://schemas.microsoft.com/office/drawing/2014/main" id="{891B400E-5ABB-47D7-9F5B-BDAA72796189}"/>
                </a:ext>
              </a:extLst>
            </p:cNvPr>
            <p:cNvCxnSpPr>
              <a:cxnSpLocks/>
              <a:stCxn id="31" idx="2"/>
              <a:endCxn id="30" idx="4"/>
            </p:cNvCxnSpPr>
            <p:nvPr/>
          </p:nvCxnSpPr>
          <p:spPr>
            <a:xfrm flipH="1">
              <a:off x="6476241" y="3979148"/>
              <a:ext cx="1" cy="1283727"/>
            </a:xfrm>
            <a:prstGeom prst="line">
              <a:avLst/>
            </a:prstGeom>
            <a:noFill/>
            <a:ln w="76200" cap="flat" cmpd="sng" algn="ctr">
              <a:solidFill>
                <a:srgbClr val="5C2D91">
                  <a:shade val="95000"/>
                  <a:alpha val="50000"/>
                  <a:satMod val="150000"/>
                </a:srgbClr>
              </a:solidFill>
              <a:prstDash val="solid"/>
            </a:ln>
            <a:effectLst/>
          </p:spPr>
        </p:cxnSp>
        <p:sp>
          <p:nvSpPr>
            <p:cNvPr id="34" name="Rectangle 33">
              <a:extLst>
                <a:ext uri="{FF2B5EF4-FFF2-40B4-BE49-F238E27FC236}">
                  <a16:creationId xmlns:a16="http://schemas.microsoft.com/office/drawing/2014/main" id="{5D5290F1-0CB4-4005-B7E8-C0899F9DD881}"/>
                </a:ext>
              </a:extLst>
            </p:cNvPr>
            <p:cNvSpPr/>
            <p:nvPr/>
          </p:nvSpPr>
          <p:spPr>
            <a:xfrm>
              <a:off x="5380970" y="3661974"/>
              <a:ext cx="2190542" cy="317174"/>
            </a:xfrm>
            <a:prstGeom prst="rect">
              <a:avLst/>
            </a:prstGeom>
            <a:solidFill>
              <a:srgbClr val="5C2D91"/>
            </a:solidFill>
            <a:ln w="17145" cap="flat" cmpd="sng" algn="ctr">
              <a:solidFill>
                <a:srgbClr val="FFFFFF">
                  <a:shade val="95000"/>
                  <a:alpha val="50000"/>
                  <a:satMod val="150000"/>
                </a:srgbClr>
              </a:solidFill>
              <a:prstDash val="solid"/>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Kanban boards to understand bottlenecks</a:t>
            </a:r>
          </a:p>
          <a:p>
            <a:pPr marL="420224" indent="-420224"/>
            <a:r>
              <a:rPr lang="en-US" dirty="0">
                <a:solidFill>
                  <a:schemeClr val="tx1">
                    <a:lumMod val="50000"/>
                  </a:schemeClr>
                </a:solidFill>
              </a:rPr>
              <a:t>Make it easy for customers to provide feedback</a:t>
            </a:r>
          </a:p>
          <a:p>
            <a:pPr marL="420224" indent="-420224"/>
            <a:r>
              <a:rPr lang="en-US" dirty="0">
                <a:solidFill>
                  <a:schemeClr val="tx1">
                    <a:lumMod val="50000"/>
                  </a:schemeClr>
                </a:solidFill>
              </a:rPr>
              <a:t>Use feature flags to encourage early adoption</a:t>
            </a:r>
          </a:p>
          <a:p>
            <a:pPr marL="420224" indent="-420224"/>
            <a:r>
              <a:rPr lang="en-US" dirty="0">
                <a:solidFill>
                  <a:schemeClr val="tx1">
                    <a:lumMod val="50000"/>
                  </a:schemeClr>
                </a:solidFill>
              </a:rPr>
              <a:t>Retrospectives</a:t>
            </a:r>
          </a:p>
          <a:p>
            <a:pPr marL="420224" indent="-420224"/>
            <a:r>
              <a:rPr lang="en-US" dirty="0">
                <a:solidFill>
                  <a:schemeClr val="tx1">
                    <a:lumMod val="50000"/>
                  </a:schemeClr>
                </a:solidFill>
              </a:rPr>
              <a:t>Use monitoring to support data-driven decisions</a:t>
            </a:r>
          </a:p>
          <a:p>
            <a:endParaRPr lang="en-US" dirty="0"/>
          </a:p>
        </p:txBody>
      </p:sp>
      <p:sp>
        <p:nvSpPr>
          <p:cNvPr id="4" name="Text Placeholder 3">
            <a:extLst>
              <a:ext uri="{FF2B5EF4-FFF2-40B4-BE49-F238E27FC236}">
                <a16:creationId xmlns:a16="http://schemas.microsoft.com/office/drawing/2014/main" id="{238F76C6-F3B1-449A-8D3D-200FDA0DA1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674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Defined</a:t>
            </a:r>
          </a:p>
        </p:txBody>
      </p:sp>
      <p:sp>
        <p:nvSpPr>
          <p:cNvPr id="4" name="Text Placeholder 3"/>
          <p:cNvSpPr>
            <a:spLocks noGrp="1"/>
          </p:cNvSpPr>
          <p:nvPr>
            <p:ph type="body" idx="1"/>
          </p:nvPr>
        </p:nvSpPr>
        <p:spPr/>
        <p:txBody>
          <a:bodyPr/>
          <a:lstStyle/>
          <a:p>
            <a:pPr marL="0" indent="0">
              <a:buNone/>
            </a:pPr>
            <a:r>
              <a:rPr lang="en-US" sz="3000" dirty="0"/>
              <a:t>Noun: </a:t>
            </a:r>
          </a:p>
          <a:p>
            <a:pPr marL="0" indent="0"/>
            <a:r>
              <a:rPr lang="en-US" sz="3000" dirty="0"/>
              <a:t>1. a person who designs and in many cases also supervises construction</a:t>
            </a:r>
          </a:p>
          <a:p>
            <a:pPr marL="0" indent="0"/>
            <a:r>
              <a:rPr lang="en-US" sz="3000" dirty="0"/>
              <a:t>2. the deviser, maker, or creator of anything: the architects of the Constitution of the United States.</a:t>
            </a:r>
          </a:p>
          <a:p>
            <a:pPr marL="0" indent="0"/>
            <a:endParaRPr lang="en-US" sz="3000" dirty="0"/>
          </a:p>
          <a:p>
            <a:pPr marL="0" indent="0">
              <a:buNone/>
            </a:pPr>
            <a:r>
              <a:rPr lang="en-US" sz="3000" dirty="0"/>
              <a:t>Verb:</a:t>
            </a:r>
          </a:p>
          <a:p>
            <a:pPr marL="0" indent="0">
              <a:buNone/>
            </a:pPr>
            <a:r>
              <a:rPr lang="en-US" sz="3000" dirty="0"/>
              <a:t>4. to plan, organize, or structure as an architect: The house is well architected.</a:t>
            </a:r>
          </a:p>
          <a:p>
            <a:pPr marL="0" indent="0">
              <a:buNone/>
            </a:pPr>
            <a:endParaRPr lang="en-US" sz="3000" dirty="0"/>
          </a:p>
          <a:p>
            <a:pPr marL="0" indent="0"/>
            <a:endParaRPr lang="en-US" sz="3000" dirty="0"/>
          </a:p>
        </p:txBody>
      </p:sp>
      <p:sp>
        <p:nvSpPr>
          <p:cNvPr id="3" name="Text Placeholder 2">
            <a:extLst>
              <a:ext uri="{FF2B5EF4-FFF2-40B4-BE49-F238E27FC236}">
                <a16:creationId xmlns:a16="http://schemas.microsoft.com/office/drawing/2014/main" id="{774E8F91-2EC1-4038-BCFD-5A988F2FA3A4}"/>
              </a:ext>
            </a:extLst>
          </p:cNvPr>
          <p:cNvSpPr>
            <a:spLocks noGrp="1"/>
          </p:cNvSpPr>
          <p:nvPr>
            <p:ph type="body" sz="quarter" idx="10"/>
          </p:nvPr>
        </p:nvSpPr>
        <p:spPr/>
        <p:txBody>
          <a:bodyPr/>
          <a:lstStyle/>
          <a:p>
            <a:r>
              <a:rPr lang="en-US" dirty="0"/>
              <a:t>www.dictionary.com/browse/architect</a:t>
            </a:r>
          </a:p>
        </p:txBody>
      </p:sp>
      <p:sp>
        <p:nvSpPr>
          <p:cNvPr id="5" name="Explosion 2 4"/>
          <p:cNvSpPr/>
          <p:nvPr/>
        </p:nvSpPr>
        <p:spPr>
          <a:xfrm>
            <a:off x="3657600" y="93000"/>
            <a:ext cx="6032958" cy="2097478"/>
          </a:xfrm>
          <a:prstGeom prst="irregularSeal2">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100" dirty="0">
                <a:solidFill>
                  <a:schemeClr val="bg1"/>
                </a:solidFill>
              </a:rPr>
              <a:t>Given Challenge </a:t>
            </a:r>
          </a:p>
          <a:p>
            <a:pPr algn="ctr"/>
            <a:r>
              <a:rPr lang="en-US" sz="2100" dirty="0">
                <a:solidFill>
                  <a:schemeClr val="bg1"/>
                </a:solidFill>
              </a:rPr>
              <a:t>&lt;=&gt; </a:t>
            </a:r>
          </a:p>
          <a:p>
            <a:pPr algn="ctr"/>
            <a:r>
              <a:rPr lang="en-US" sz="2100" dirty="0">
                <a:solidFill>
                  <a:schemeClr val="bg1"/>
                </a:solidFill>
              </a:rPr>
              <a:t>Create Solution</a:t>
            </a:r>
            <a:endParaRPr lang="en-US" dirty="0">
              <a:solidFill>
                <a:schemeClr val="bg1"/>
              </a:solidFill>
            </a:endParaRPr>
          </a:p>
        </p:txBody>
      </p:sp>
    </p:spTree>
    <p:extLst>
      <p:ext uri="{BB962C8B-B14F-4D97-AF65-F5344CB8AC3E}">
        <p14:creationId xmlns:p14="http://schemas.microsoft.com/office/powerpoint/2010/main" val="3086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125528" y="1618735"/>
            <a:ext cx="9441073" cy="3991233"/>
          </a:xfrm>
          <a:prstGeom prst="rect">
            <a:avLst/>
          </a:prstGeom>
        </p:spPr>
      </p:pic>
      <p:sp>
        <p:nvSpPr>
          <p:cNvPr id="3" name="Text Placeholder 2">
            <a:extLst>
              <a:ext uri="{FF2B5EF4-FFF2-40B4-BE49-F238E27FC236}">
                <a16:creationId xmlns:a16="http://schemas.microsoft.com/office/drawing/2014/main" id="{699E24DB-83AD-41A0-8D4E-EBB83D3103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36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8" y="1612074"/>
            <a:ext cx="8574087" cy="3965639"/>
          </a:xfrm>
          <a:prstGeom prst="rect">
            <a:avLst/>
          </a:prstGeom>
        </p:spPr>
      </p:pic>
      <p:sp>
        <p:nvSpPr>
          <p:cNvPr id="3" name="Text Placeholder 2">
            <a:extLst>
              <a:ext uri="{FF2B5EF4-FFF2-40B4-BE49-F238E27FC236}">
                <a16:creationId xmlns:a16="http://schemas.microsoft.com/office/drawing/2014/main" id="{A71FFBF0-4B38-4BA8-920D-14343CF1EDE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281537" y="2494893"/>
            <a:ext cx="4962141" cy="941328"/>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368472" y="3436220"/>
            <a:ext cx="4670778" cy="1053390"/>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420224" indent="-420224"/>
            <a:r>
              <a:rPr lang="en-US" dirty="0"/>
              <a:t>A </a:t>
            </a:r>
            <a:r>
              <a:rPr lang="en-US" b="1" dirty="0"/>
              <a:t>Build </a:t>
            </a:r>
            <a:r>
              <a:rPr lang="en-US" dirty="0"/>
              <a:t>is responsible for compiling code, gathering resources, and organizing files into </a:t>
            </a:r>
            <a:r>
              <a:rPr lang="en-US" b="1" dirty="0"/>
              <a:t>Artifacts </a:t>
            </a:r>
            <a:r>
              <a:rPr lang="en-US" dirty="0"/>
              <a:t>that can be used in a release pipeline</a:t>
            </a:r>
            <a:br>
              <a:rPr lang="en-US" dirty="0"/>
            </a:br>
            <a:endParaRPr lang="en-US" dirty="0"/>
          </a:p>
          <a:p>
            <a:pPr marL="420224" indent="-420224"/>
            <a:r>
              <a:rPr lang="en-US" dirty="0"/>
              <a:t>A </a:t>
            </a:r>
            <a:r>
              <a:rPr lang="en-US" b="1" dirty="0"/>
              <a:t>Release </a:t>
            </a:r>
            <a:r>
              <a:rPr lang="en-US" dirty="0"/>
              <a:t>is responsible for deploying </a:t>
            </a:r>
            <a:r>
              <a:rPr lang="en-US" b="1" dirty="0"/>
              <a:t>Artifacts </a:t>
            </a:r>
            <a:r>
              <a:rPr lang="en-US" dirty="0"/>
              <a:t>into one or more environments and verifying the quality of the deployed release</a:t>
            </a:r>
          </a:p>
          <a:p>
            <a:endParaRPr lang="en-US" dirty="0"/>
          </a:p>
        </p:txBody>
      </p:sp>
      <p:sp>
        <p:nvSpPr>
          <p:cNvPr id="4" name="Text Placeholder 3">
            <a:extLst>
              <a:ext uri="{FF2B5EF4-FFF2-40B4-BE49-F238E27FC236}">
                <a16:creationId xmlns:a16="http://schemas.microsoft.com/office/drawing/2014/main" id="{D30B82CE-D9CB-432E-9DC4-095DF41397C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344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1125781" y="1305647"/>
            <a:ext cx="6846401" cy="4578493"/>
          </a:xfrm>
          <a:prstGeom prst="rect">
            <a:avLst/>
          </a:prstGeom>
        </p:spPr>
      </p:pic>
      <p:sp>
        <p:nvSpPr>
          <p:cNvPr id="5" name="Text Placeholder 4">
            <a:extLst>
              <a:ext uri="{FF2B5EF4-FFF2-40B4-BE49-F238E27FC236}">
                <a16:creationId xmlns:a16="http://schemas.microsoft.com/office/drawing/2014/main" id="{F3B182AE-F56A-4A4A-BE85-65FC8BED9B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98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sp>
        <p:nvSpPr>
          <p:cNvPr id="5" name="Text Placeholder 4">
            <a:extLst>
              <a:ext uri="{FF2B5EF4-FFF2-40B4-BE49-F238E27FC236}">
                <a16:creationId xmlns:a16="http://schemas.microsoft.com/office/drawing/2014/main" id="{9B2F8838-806B-462D-A00D-C75ADCEB54EB}"/>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305305" y="2302952"/>
            <a:ext cx="8530222" cy="218746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sp>
        <p:nvSpPr>
          <p:cNvPr id="9" name="Text Placeholder 8">
            <a:extLst>
              <a:ext uri="{FF2B5EF4-FFF2-40B4-BE49-F238E27FC236}">
                <a16:creationId xmlns:a16="http://schemas.microsoft.com/office/drawing/2014/main" id="{DA6ED96A-BB71-40F5-9EBE-5C1B44ED807A}"/>
              </a:ext>
            </a:extLst>
          </p:cNvPr>
          <p:cNvSpPr>
            <a:spLocks noGrp="1"/>
          </p:cNvSpPr>
          <p:nvPr>
            <p:ph type="body" sz="quarter" idx="10"/>
          </p:nvPr>
        </p:nvSpPr>
        <p:spPr/>
        <p:txBody>
          <a:bodyPr/>
          <a:lstStyle/>
          <a:p>
            <a:endParaRPr lang="en-US"/>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435159" y="1892420"/>
            <a:ext cx="1748495" cy="3452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2374982" y="2296790"/>
            <a:ext cx="6319245" cy="2643941"/>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Security in DevOps </a:t>
            </a:r>
            <a:r>
              <a:rPr lang="en-US" sz="2100" dirty="0"/>
              <a:t>aka DevSecOps</a:t>
            </a:r>
            <a:endParaRPr lang="en-US" dirty="0"/>
          </a:p>
        </p:txBody>
      </p:sp>
      <p:sp>
        <p:nvSpPr>
          <p:cNvPr id="19" name="Text Placeholder 18">
            <a:extLst>
              <a:ext uri="{FF2B5EF4-FFF2-40B4-BE49-F238E27FC236}">
                <a16:creationId xmlns:a16="http://schemas.microsoft.com/office/drawing/2014/main" id="{3FE44200-FF0D-461C-A005-F79020D9FC68}"/>
              </a:ext>
            </a:extLst>
          </p:cNvPr>
          <p:cNvSpPr>
            <a:spLocks noGrp="1"/>
          </p:cNvSpPr>
          <p:nvPr>
            <p:ph type="body" sz="quarter" idx="10"/>
          </p:nvPr>
        </p:nvSpPr>
        <p:spPr/>
        <p:txBody>
          <a:bodyPr/>
          <a:lstStyle/>
          <a:p>
            <a:endParaRPr lang="en-US"/>
          </a:p>
        </p:txBody>
      </p:sp>
      <p:sp>
        <p:nvSpPr>
          <p:cNvPr id="3" name="Rectangle 2"/>
          <p:cNvSpPr/>
          <p:nvPr/>
        </p:nvSpPr>
        <p:spPr>
          <a:xfrm>
            <a:off x="318999" y="1084745"/>
            <a:ext cx="8457000" cy="553998"/>
          </a:xfrm>
          <a:prstGeom prst="rect">
            <a:avLst/>
          </a:prstGeom>
        </p:spPr>
        <p:txBody>
          <a:bodyPr wrap="square" lIns="0" tIns="0" rIns="0" bIns="0">
            <a:spAutoFit/>
          </a:bodyPr>
          <a:lstStyle/>
          <a:p>
            <a:r>
              <a:rPr lang="en-US" dirty="0">
                <a:latin typeface="+mj-lt"/>
              </a:rPr>
              <a:t>Incorporate security necessities into every aspect of the business; enable others to automate compliance</a:t>
            </a:r>
          </a:p>
        </p:txBody>
      </p:sp>
      <p:grpSp>
        <p:nvGrpSpPr>
          <p:cNvPr id="70" name="Group 69">
            <a:extLst>
              <a:ext uri="{FF2B5EF4-FFF2-40B4-BE49-F238E27FC236}">
                <a16:creationId xmlns:a16="http://schemas.microsoft.com/office/drawing/2014/main" id="{5C3F3CA7-40DE-4D04-A80F-7DC5F26B2EAC}"/>
              </a:ext>
            </a:extLst>
          </p:cNvPr>
          <p:cNvGrpSpPr/>
          <p:nvPr/>
        </p:nvGrpSpPr>
        <p:grpSpPr>
          <a:xfrm>
            <a:off x="147572" y="1740411"/>
            <a:ext cx="4961323" cy="3962069"/>
            <a:chOff x="457200" y="2125663"/>
            <a:chExt cx="5478887" cy="4389437"/>
          </a:xfrm>
        </p:grpSpPr>
        <p:grpSp>
          <p:nvGrpSpPr>
            <p:cNvPr id="71" name="Group 70">
              <a:extLst>
                <a:ext uri="{FF2B5EF4-FFF2-40B4-BE49-F238E27FC236}">
                  <a16:creationId xmlns:a16="http://schemas.microsoft.com/office/drawing/2014/main" id="{9786E613-8607-4D00-B6BE-8B14299D3CF2}"/>
                </a:ext>
              </a:extLst>
            </p:cNvPr>
            <p:cNvGrpSpPr/>
            <p:nvPr/>
          </p:nvGrpSpPr>
          <p:grpSpPr>
            <a:xfrm>
              <a:off x="756485" y="2437957"/>
              <a:ext cx="4917175" cy="3769788"/>
              <a:chOff x="386471" y="2361235"/>
              <a:chExt cx="5614086" cy="4289918"/>
            </a:xfrm>
          </p:grpSpPr>
          <p:sp>
            <p:nvSpPr>
              <p:cNvPr id="73" name="Freeform: Shape 72">
                <a:extLst>
                  <a:ext uri="{FF2B5EF4-FFF2-40B4-BE49-F238E27FC236}">
                    <a16:creationId xmlns:a16="http://schemas.microsoft.com/office/drawing/2014/main" id="{FA6397C6-0C1B-4044-87EA-41790F4BAF27}"/>
                  </a:ext>
                </a:extLst>
              </p:cNvPr>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D75E174B-3DF6-417C-87F4-A044A200A17B}"/>
                  </a:ext>
                </a:extLst>
              </p:cNvPr>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BF73F962-C5F7-419F-B6C5-0BC610A45D95}"/>
                  </a:ext>
                </a:extLst>
              </p:cNvPr>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TextBox 78">
                <a:extLst>
                  <a:ext uri="{FF2B5EF4-FFF2-40B4-BE49-F238E27FC236}">
                    <a16:creationId xmlns:a16="http://schemas.microsoft.com/office/drawing/2014/main" id="{7496420B-CF98-4B7A-8F88-79F490E001C1}"/>
                  </a:ext>
                </a:extLst>
              </p:cNvPr>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rPr>
                  <a:t>TRUST</a:t>
                </a:r>
                <a:endParaRPr kumimoji="0" lang="en-US" sz="18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endParaRPr>
              </a:p>
            </p:txBody>
          </p:sp>
          <p:sp>
            <p:nvSpPr>
              <p:cNvPr id="80" name="TextBox 79">
                <a:extLst>
                  <a:ext uri="{FF2B5EF4-FFF2-40B4-BE49-F238E27FC236}">
                    <a16:creationId xmlns:a16="http://schemas.microsoft.com/office/drawing/2014/main" id="{4CE7B04A-175F-4737-9C63-B39DE470E710}"/>
                  </a:ext>
                </a:extLst>
              </p:cNvPr>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Culture, politics, processes</a:t>
                </a:r>
                <a:b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b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&amp; laws that determine how a company should conduct itself.</a:t>
                </a:r>
              </a:p>
            </p:txBody>
          </p:sp>
          <p:sp>
            <p:nvSpPr>
              <p:cNvPr id="82" name="TextBox 81">
                <a:extLst>
                  <a:ext uri="{FF2B5EF4-FFF2-40B4-BE49-F238E27FC236}">
                    <a16:creationId xmlns:a16="http://schemas.microsoft.com/office/drawing/2014/main" id="{1A77A279-0A32-4AE3-BD8A-78203596DEF7}"/>
                  </a:ext>
                </a:extLst>
              </p:cNvPr>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r"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Effect if uncertainty on organizational objectives.</a:t>
                </a:r>
              </a:p>
            </p:txBody>
          </p:sp>
          <p:sp>
            <p:nvSpPr>
              <p:cNvPr id="83" name="TextBox 82">
                <a:extLst>
                  <a:ext uri="{FF2B5EF4-FFF2-40B4-BE49-F238E27FC236}">
                    <a16:creationId xmlns:a16="http://schemas.microsoft.com/office/drawing/2014/main" id="{9B4ED137-04FD-432D-A146-DEF93AE00BC8}"/>
                  </a:ext>
                </a:extLst>
              </p:cNvPr>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9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Act of adhering &amp; demonstrating adherence to laws, regulations, corporate policies &amp; procedures.</a:t>
                </a:r>
              </a:p>
            </p:txBody>
          </p:sp>
          <p:sp>
            <p:nvSpPr>
              <p:cNvPr id="84" name="Rectangle 83">
                <a:extLst>
                  <a:ext uri="{FF2B5EF4-FFF2-40B4-BE49-F238E27FC236}">
                    <a16:creationId xmlns:a16="http://schemas.microsoft.com/office/drawing/2014/main" id="{FBC03D59-2E37-401F-BC69-8A5D5A7768DB}"/>
                  </a:ext>
                </a:extLst>
              </p:cNvPr>
              <p:cNvSpPr/>
              <p:nvPr/>
            </p:nvSpPr>
            <p:spPr>
              <a:xfrm>
                <a:off x="386471" y="6260268"/>
                <a:ext cx="1701278"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COMPLIANCE</a:t>
                </a:r>
              </a:p>
            </p:txBody>
          </p:sp>
          <p:sp>
            <p:nvSpPr>
              <p:cNvPr id="85" name="Rectangle 84">
                <a:extLst>
                  <a:ext uri="{FF2B5EF4-FFF2-40B4-BE49-F238E27FC236}">
                    <a16:creationId xmlns:a16="http://schemas.microsoft.com/office/drawing/2014/main" id="{BC425916-9446-4497-B51D-E3AD40F60D58}"/>
                  </a:ext>
                </a:extLst>
              </p:cNvPr>
              <p:cNvSpPr/>
              <p:nvPr/>
            </p:nvSpPr>
            <p:spPr>
              <a:xfrm>
                <a:off x="448205" y="2368604"/>
                <a:ext cx="1784807" cy="3908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GOVERNANCE</a:t>
                </a:r>
              </a:p>
            </p:txBody>
          </p:sp>
          <p:sp>
            <p:nvSpPr>
              <p:cNvPr id="90" name="Rectangle 89">
                <a:extLst>
                  <a:ext uri="{FF2B5EF4-FFF2-40B4-BE49-F238E27FC236}">
                    <a16:creationId xmlns:a16="http://schemas.microsoft.com/office/drawing/2014/main" id="{021EEBEA-5965-41CD-8A0F-5F17527B390D}"/>
                  </a:ext>
                </a:extLst>
              </p:cNvPr>
              <p:cNvSpPr/>
              <p:nvPr/>
            </p:nvSpPr>
            <p:spPr>
              <a:xfrm>
                <a:off x="5295565" y="6260268"/>
                <a:ext cx="704992"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RISK</a:t>
                </a:r>
              </a:p>
            </p:txBody>
          </p:sp>
        </p:grpSp>
        <p:sp>
          <p:nvSpPr>
            <p:cNvPr id="72" name="Rectangle 71">
              <a:extLst>
                <a:ext uri="{FF2B5EF4-FFF2-40B4-BE49-F238E27FC236}">
                  <a16:creationId xmlns:a16="http://schemas.microsoft.com/office/drawing/2014/main" id="{5C05753D-1636-4B24-B53C-9D9FD0680862}"/>
                </a:ext>
              </a:extLst>
            </p:cNvPr>
            <p:cNvSpPr/>
            <p:nvPr/>
          </p:nvSpPr>
          <p:spPr bwMode="auto">
            <a:xfrm>
              <a:off x="457200" y="2125663"/>
              <a:ext cx="5478887" cy="4389437"/>
            </a:xfrm>
            <a:prstGeom prst="rect">
              <a:avLst/>
            </a:prstGeom>
            <a:noFill/>
            <a:ln w="6350" cap="flat" cmpd="sng" algn="ctr">
              <a:solidFill>
                <a:sysClr val="window" lastClr="FFFFFF">
                  <a:lumMod val="95000"/>
                </a:sys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 name="Rectangle 17"/>
          <p:cNvSpPr/>
          <p:nvPr/>
        </p:nvSpPr>
        <p:spPr bwMode="auto">
          <a:xfrm>
            <a:off x="-23852" y="1638743"/>
            <a:ext cx="342851" cy="4063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188444" y="5659642"/>
            <a:ext cx="8806479" cy="646331"/>
          </a:xfrm>
          <a:prstGeom prst="rect">
            <a:avLst/>
          </a:prstGeom>
          <a:solidFill>
            <a:schemeClr val="bg1"/>
          </a:solidFill>
        </p:spPr>
        <p:txBody>
          <a:bodyPr wrap="square" rtlCol="0">
            <a:spAutoFit/>
          </a:bodyPr>
          <a:lstStyle/>
          <a:p>
            <a:pPr algn="ctr"/>
            <a:r>
              <a:rPr lang="en-US" dirty="0"/>
              <a:t>Help build a product/service that inspires our customers to become raving fans</a:t>
            </a:r>
          </a:p>
        </p:txBody>
      </p:sp>
      <p:grpSp>
        <p:nvGrpSpPr>
          <p:cNvPr id="122" name="Group 121">
            <a:extLst>
              <a:ext uri="{FF2B5EF4-FFF2-40B4-BE49-F238E27FC236}">
                <a16:creationId xmlns:a16="http://schemas.microsoft.com/office/drawing/2014/main" id="{156C23E2-B6EB-4B81-A0F1-E643F59BD63B}"/>
              </a:ext>
            </a:extLst>
          </p:cNvPr>
          <p:cNvGrpSpPr/>
          <p:nvPr/>
        </p:nvGrpSpPr>
        <p:grpSpPr>
          <a:xfrm>
            <a:off x="5179974" y="1843673"/>
            <a:ext cx="3480832" cy="3689757"/>
            <a:chOff x="6175927" y="2125663"/>
            <a:chExt cx="5558872" cy="4389437"/>
          </a:xfrm>
        </p:grpSpPr>
        <p:sp>
          <p:nvSpPr>
            <p:cNvPr id="123" name="TextBox 122">
              <a:extLst>
                <a:ext uri="{FF2B5EF4-FFF2-40B4-BE49-F238E27FC236}">
                  <a16:creationId xmlns:a16="http://schemas.microsoft.com/office/drawing/2014/main" id="{624F1EA0-2F2B-478E-A699-7C17830A3435}"/>
                </a:ext>
              </a:extLst>
            </p:cNvPr>
            <p:cNvSpPr txBox="1"/>
            <p:nvPr/>
          </p:nvSpPr>
          <p:spPr>
            <a:xfrm>
              <a:off x="6175927" y="2125663"/>
              <a:ext cx="5001974" cy="3078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Making the business case:</a:t>
              </a:r>
            </a:p>
          </p:txBody>
        </p:sp>
        <p:grpSp>
          <p:nvGrpSpPr>
            <p:cNvPr id="124" name="Group 123">
              <a:extLst>
                <a:ext uri="{FF2B5EF4-FFF2-40B4-BE49-F238E27FC236}">
                  <a16:creationId xmlns:a16="http://schemas.microsoft.com/office/drawing/2014/main" id="{5AC35AB3-E0FF-45C4-A697-F1A199927EFA}"/>
                </a:ext>
              </a:extLst>
            </p:cNvPr>
            <p:cNvGrpSpPr/>
            <p:nvPr/>
          </p:nvGrpSpPr>
          <p:grpSpPr>
            <a:xfrm>
              <a:off x="6261959" y="2523964"/>
              <a:ext cx="5472840" cy="782902"/>
              <a:chOff x="6261959" y="2523964"/>
              <a:chExt cx="5472840" cy="782902"/>
            </a:xfrm>
          </p:grpSpPr>
          <p:sp>
            <p:nvSpPr>
              <p:cNvPr id="148" name="TextBox 147">
                <a:extLst>
                  <a:ext uri="{FF2B5EF4-FFF2-40B4-BE49-F238E27FC236}">
                    <a16:creationId xmlns:a16="http://schemas.microsoft.com/office/drawing/2014/main" id="{EF5B017A-4DD6-4D5B-A320-383DE052ACE0}"/>
                  </a:ext>
                </a:extLst>
              </p:cNvPr>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Security</a:t>
                </a:r>
              </a:p>
            </p:txBody>
          </p:sp>
          <p:grpSp>
            <p:nvGrpSpPr>
              <p:cNvPr id="149" name="Group 148">
                <a:extLst>
                  <a:ext uri="{FF2B5EF4-FFF2-40B4-BE49-F238E27FC236}">
                    <a16:creationId xmlns:a16="http://schemas.microsoft.com/office/drawing/2014/main" id="{49CE6080-D787-4636-8E1C-EBAD2562D531}"/>
                  </a:ext>
                </a:extLst>
              </p:cNvPr>
              <p:cNvGrpSpPr/>
              <p:nvPr/>
            </p:nvGrpSpPr>
            <p:grpSpPr>
              <a:xfrm>
                <a:off x="6261959" y="2696681"/>
                <a:ext cx="5472840" cy="610185"/>
                <a:chOff x="6261959" y="2696681"/>
                <a:chExt cx="5472840" cy="610185"/>
              </a:xfrm>
            </p:grpSpPr>
            <p:cxnSp>
              <p:nvCxnSpPr>
                <p:cNvPr id="150" name="Straight Connector 149">
                  <a:extLst>
                    <a:ext uri="{FF2B5EF4-FFF2-40B4-BE49-F238E27FC236}">
                      <a16:creationId xmlns:a16="http://schemas.microsoft.com/office/drawing/2014/main" id="{025F8E86-0F2A-45BA-A181-7FC5A53BF4A2}"/>
                    </a:ext>
                  </a:extLst>
                </p:cNvPr>
                <p:cNvCxnSpPr>
                  <a:cxnSpLocks/>
                </p:cNvCxnSpPr>
                <p:nvPr/>
              </p:nvCxnSpPr>
              <p:spPr>
                <a:xfrm>
                  <a:off x="6861927" y="3306866"/>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51" name="Rectangle 74">
                  <a:extLst>
                    <a:ext uri="{FF2B5EF4-FFF2-40B4-BE49-F238E27FC236}">
                      <a16:creationId xmlns:a16="http://schemas.microsoft.com/office/drawing/2014/main" id="{BE57A3DB-0AE8-49B0-8CD9-9697DD405175}"/>
                    </a:ext>
                  </a:extLst>
                </p:cNvPr>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44546A"/>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98D99A7D-1165-433E-A811-B1B11A3ECE96}"/>
                </a:ext>
              </a:extLst>
            </p:cNvPr>
            <p:cNvGrpSpPr/>
            <p:nvPr/>
          </p:nvGrpSpPr>
          <p:grpSpPr>
            <a:xfrm>
              <a:off x="6254339" y="4140852"/>
              <a:ext cx="5480460" cy="782900"/>
              <a:chOff x="6254339" y="4140852"/>
              <a:chExt cx="5480460" cy="782900"/>
            </a:xfrm>
          </p:grpSpPr>
          <p:sp>
            <p:nvSpPr>
              <p:cNvPr id="144" name="TextBox 143">
                <a:extLst>
                  <a:ext uri="{FF2B5EF4-FFF2-40B4-BE49-F238E27FC236}">
                    <a16:creationId xmlns:a16="http://schemas.microsoft.com/office/drawing/2014/main" id="{8B443B73-AF61-4C23-A213-E40FCA9A2760}"/>
                  </a:ext>
                </a:extLst>
              </p:cNvPr>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Availability</a:t>
                </a:r>
              </a:p>
            </p:txBody>
          </p:sp>
          <p:grpSp>
            <p:nvGrpSpPr>
              <p:cNvPr id="145" name="Group 144">
                <a:extLst>
                  <a:ext uri="{FF2B5EF4-FFF2-40B4-BE49-F238E27FC236}">
                    <a16:creationId xmlns:a16="http://schemas.microsoft.com/office/drawing/2014/main" id="{81548DA1-172D-48E9-A9A8-7F854830D87A}"/>
                  </a:ext>
                </a:extLst>
              </p:cNvPr>
              <p:cNvGrpSpPr/>
              <p:nvPr/>
            </p:nvGrpSpPr>
            <p:grpSpPr>
              <a:xfrm>
                <a:off x="6254339" y="4294787"/>
                <a:ext cx="5480460" cy="628965"/>
                <a:chOff x="6254339" y="4294787"/>
                <a:chExt cx="5480460" cy="628965"/>
              </a:xfrm>
            </p:grpSpPr>
            <p:cxnSp>
              <p:nvCxnSpPr>
                <p:cNvPr id="146" name="Straight Connector 145">
                  <a:extLst>
                    <a:ext uri="{FF2B5EF4-FFF2-40B4-BE49-F238E27FC236}">
                      <a16:creationId xmlns:a16="http://schemas.microsoft.com/office/drawing/2014/main" id="{A7F7BE3E-BE35-43B1-8FB9-59019EE89882}"/>
                    </a:ext>
                  </a:extLst>
                </p:cNvPr>
                <p:cNvCxnSpPr>
                  <a:cxnSpLocks/>
                </p:cNvCxnSpPr>
                <p:nvPr/>
              </p:nvCxnSpPr>
              <p:spPr>
                <a:xfrm>
                  <a:off x="6861927" y="4923752"/>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47" name="Freeform 31">
                  <a:extLst>
                    <a:ext uri="{FF2B5EF4-FFF2-40B4-BE49-F238E27FC236}">
                      <a16:creationId xmlns:a16="http://schemas.microsoft.com/office/drawing/2014/main" id="{034FA74F-C176-441A-9D93-93D35D26A9D1}"/>
                    </a:ext>
                  </a:extLst>
                </p:cNvPr>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rgbClr val="44546A"/>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B8EFA54C-83D6-4927-BE0C-DAD469FDB8C4}"/>
                </a:ext>
              </a:extLst>
            </p:cNvPr>
            <p:cNvGrpSpPr/>
            <p:nvPr/>
          </p:nvGrpSpPr>
          <p:grpSpPr>
            <a:xfrm>
              <a:off x="6197358" y="4949296"/>
              <a:ext cx="5537441" cy="782899"/>
              <a:chOff x="6197358" y="4949296"/>
              <a:chExt cx="5537441" cy="782899"/>
            </a:xfrm>
          </p:grpSpPr>
          <p:sp>
            <p:nvSpPr>
              <p:cNvPr id="137" name="TextBox 136">
                <a:extLst>
                  <a:ext uri="{FF2B5EF4-FFF2-40B4-BE49-F238E27FC236}">
                    <a16:creationId xmlns:a16="http://schemas.microsoft.com/office/drawing/2014/main" id="{3D81064D-8ABC-4416-9A96-C990B087BD6D}"/>
                  </a:ext>
                </a:extLst>
              </p:cNvPr>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Integrity</a:t>
                </a:r>
              </a:p>
            </p:txBody>
          </p:sp>
          <p:cxnSp>
            <p:nvCxnSpPr>
              <p:cNvPr id="138" name="Straight Connector 137">
                <a:extLst>
                  <a:ext uri="{FF2B5EF4-FFF2-40B4-BE49-F238E27FC236}">
                    <a16:creationId xmlns:a16="http://schemas.microsoft.com/office/drawing/2014/main" id="{C323CCEA-4724-44E5-9CF6-F07634F9FD84}"/>
                  </a:ext>
                </a:extLst>
              </p:cNvPr>
              <p:cNvCxnSpPr>
                <a:cxnSpLocks/>
              </p:cNvCxnSpPr>
              <p:nvPr/>
            </p:nvCxnSpPr>
            <p:spPr>
              <a:xfrm>
                <a:off x="6861927" y="5732195"/>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9" name="Group 138">
                <a:extLst>
                  <a:ext uri="{FF2B5EF4-FFF2-40B4-BE49-F238E27FC236}">
                    <a16:creationId xmlns:a16="http://schemas.microsoft.com/office/drawing/2014/main" id="{20EC81F4-B2BD-482B-B56E-D3D827B30CB9}"/>
                  </a:ext>
                </a:extLst>
              </p:cNvPr>
              <p:cNvGrpSpPr/>
              <p:nvPr/>
            </p:nvGrpSpPr>
            <p:grpSpPr>
              <a:xfrm>
                <a:off x="6197358" y="5098018"/>
                <a:ext cx="508072" cy="491252"/>
                <a:chOff x="6205096" y="5116412"/>
                <a:chExt cx="470024" cy="454464"/>
              </a:xfrm>
            </p:grpSpPr>
            <p:grpSp>
              <p:nvGrpSpPr>
                <p:cNvPr id="140" name="Group 139">
                  <a:extLst>
                    <a:ext uri="{FF2B5EF4-FFF2-40B4-BE49-F238E27FC236}">
                      <a16:creationId xmlns:a16="http://schemas.microsoft.com/office/drawing/2014/main" id="{93C17278-A7D7-4E59-9230-52868197DBE9}"/>
                    </a:ext>
                  </a:extLst>
                </p:cNvPr>
                <p:cNvGrpSpPr/>
                <p:nvPr/>
              </p:nvGrpSpPr>
              <p:grpSpPr>
                <a:xfrm>
                  <a:off x="6205096" y="5290046"/>
                  <a:ext cx="470024" cy="280830"/>
                  <a:chOff x="879475" y="3667616"/>
                  <a:chExt cx="4283075" cy="2559051"/>
                </a:xfrm>
                <a:noFill/>
              </p:grpSpPr>
              <p:sp>
                <p:nvSpPr>
                  <p:cNvPr id="142" name="Freeform 5">
                    <a:extLst>
                      <a:ext uri="{FF2B5EF4-FFF2-40B4-BE49-F238E27FC236}">
                        <a16:creationId xmlns:a16="http://schemas.microsoft.com/office/drawing/2014/main" id="{2649F18A-9A68-4ABF-8786-0C730D033CE8}"/>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3" name="Freeform 6">
                    <a:extLst>
                      <a:ext uri="{FF2B5EF4-FFF2-40B4-BE49-F238E27FC236}">
                        <a16:creationId xmlns:a16="http://schemas.microsoft.com/office/drawing/2014/main" id="{43B650D4-9B25-4465-B911-E9CA8CD5156A}"/>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41" name="Freeform: Shape 140">
                  <a:extLst>
                    <a:ext uri="{FF2B5EF4-FFF2-40B4-BE49-F238E27FC236}">
                      <a16:creationId xmlns:a16="http://schemas.microsoft.com/office/drawing/2014/main" id="{C32B2A35-A671-4FF5-92CD-3A25074EA799}"/>
                    </a:ext>
                  </a:extLst>
                </p:cNvPr>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w="6350" cap="flat" cmpd="sng" algn="ctr">
                  <a:solidFill>
                    <a:srgbClr val="5B9BD5"/>
                  </a:solidFill>
                  <a:prstDash val="solid"/>
                  <a:miter lim="800000"/>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3BF8E1BA-0024-4E10-B891-E7CE70412269}"/>
                </a:ext>
              </a:extLst>
            </p:cNvPr>
            <p:cNvGrpSpPr/>
            <p:nvPr/>
          </p:nvGrpSpPr>
          <p:grpSpPr>
            <a:xfrm>
              <a:off x="6221209" y="3332408"/>
              <a:ext cx="5513588" cy="782901"/>
              <a:chOff x="6221209" y="3332408"/>
              <a:chExt cx="5513588" cy="782901"/>
            </a:xfrm>
          </p:grpSpPr>
          <p:sp>
            <p:nvSpPr>
              <p:cNvPr id="131" name="TextBox 130">
                <a:extLst>
                  <a:ext uri="{FF2B5EF4-FFF2-40B4-BE49-F238E27FC236}">
                    <a16:creationId xmlns:a16="http://schemas.microsoft.com/office/drawing/2014/main" id="{4BFA7981-73C1-4396-A1BC-0394D9F7C30B}"/>
                  </a:ext>
                </a:extLst>
              </p:cNvPr>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Confidentiality</a:t>
                </a:r>
              </a:p>
            </p:txBody>
          </p:sp>
          <p:grpSp>
            <p:nvGrpSpPr>
              <p:cNvPr id="132" name="Group 131">
                <a:extLst>
                  <a:ext uri="{FF2B5EF4-FFF2-40B4-BE49-F238E27FC236}">
                    <a16:creationId xmlns:a16="http://schemas.microsoft.com/office/drawing/2014/main" id="{CA5FC73D-4306-4A3A-9E58-E92E88B1A4D5}"/>
                  </a:ext>
                </a:extLst>
              </p:cNvPr>
              <p:cNvGrpSpPr/>
              <p:nvPr/>
            </p:nvGrpSpPr>
            <p:grpSpPr>
              <a:xfrm>
                <a:off x="6221209" y="3535974"/>
                <a:ext cx="5513588" cy="579335"/>
                <a:chOff x="6221209" y="3535974"/>
                <a:chExt cx="5513588" cy="579335"/>
              </a:xfrm>
            </p:grpSpPr>
            <p:cxnSp>
              <p:nvCxnSpPr>
                <p:cNvPr id="133" name="Straight Connector 132">
                  <a:extLst>
                    <a:ext uri="{FF2B5EF4-FFF2-40B4-BE49-F238E27FC236}">
                      <a16:creationId xmlns:a16="http://schemas.microsoft.com/office/drawing/2014/main" id="{9FF6FB1C-ECF1-4111-BFCD-5D6C54143A8F}"/>
                    </a:ext>
                  </a:extLst>
                </p:cNvPr>
                <p:cNvCxnSpPr>
                  <a:cxnSpLocks/>
                </p:cNvCxnSpPr>
                <p:nvPr/>
              </p:nvCxnSpPr>
              <p:spPr>
                <a:xfrm>
                  <a:off x="6861925" y="4115309"/>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4" name="Group 133">
                  <a:extLst>
                    <a:ext uri="{FF2B5EF4-FFF2-40B4-BE49-F238E27FC236}">
                      <a16:creationId xmlns:a16="http://schemas.microsoft.com/office/drawing/2014/main" id="{60A71280-4CF9-4697-B250-999574C002E5}"/>
                    </a:ext>
                  </a:extLst>
                </p:cNvPr>
                <p:cNvGrpSpPr/>
                <p:nvPr/>
              </p:nvGrpSpPr>
              <p:grpSpPr>
                <a:xfrm>
                  <a:off x="6221209" y="3535974"/>
                  <a:ext cx="460372" cy="350226"/>
                  <a:chOff x="5067901" y="2585083"/>
                  <a:chExt cx="2126766" cy="1617929"/>
                </a:xfrm>
                <a:noFill/>
              </p:grpSpPr>
              <p:sp>
                <p:nvSpPr>
                  <p:cNvPr id="135" name="Freeform 18">
                    <a:extLst>
                      <a:ext uri="{FF2B5EF4-FFF2-40B4-BE49-F238E27FC236}">
                        <a16:creationId xmlns:a16="http://schemas.microsoft.com/office/drawing/2014/main" id="{561D6432-37E9-49F1-9982-D37A00AB427C}"/>
                      </a:ext>
                    </a:extLst>
                  </p:cNvPr>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cap="flat" cmpd="sng" algn="ctr">
                    <a:solidFill>
                      <a:srgbClr val="5B9BD5"/>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solidFill>
                          <a:prstClr val="white">
                            <a:alpha val="0"/>
                          </a:prstClr>
                        </a:solidFill>
                      </a:ln>
                      <a:solidFill>
                        <a:prstClr val="black"/>
                      </a:solidFill>
                      <a:effectLst/>
                      <a:uLnTx/>
                      <a:uFillTx/>
                      <a:latin typeface="Calibri" panose="020F0502020204030204"/>
                      <a:ea typeface="+mn-ea"/>
                      <a:cs typeface="+mn-cs"/>
                    </a:endParaRPr>
                  </a:p>
                </p:txBody>
              </p:sp>
              <p:sp>
                <p:nvSpPr>
                  <p:cNvPr id="136" name="Rectangle 74">
                    <a:extLst>
                      <a:ext uri="{FF2B5EF4-FFF2-40B4-BE49-F238E27FC236}">
                        <a16:creationId xmlns:a16="http://schemas.microsoft.com/office/drawing/2014/main" id="{9433FF52-7730-4663-A5D5-EFBBCB25F054}"/>
                      </a:ext>
                    </a:extLst>
                  </p:cNvPr>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solidFill>
                      <a:srgbClr val="5B9BD5"/>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28" name="Group 127">
              <a:extLst>
                <a:ext uri="{FF2B5EF4-FFF2-40B4-BE49-F238E27FC236}">
                  <a16:creationId xmlns:a16="http://schemas.microsoft.com/office/drawing/2014/main" id="{C357EE4E-F768-4216-8721-F42E3A68FBE5}"/>
                </a:ext>
              </a:extLst>
            </p:cNvPr>
            <p:cNvGrpSpPr/>
            <p:nvPr/>
          </p:nvGrpSpPr>
          <p:grpSpPr>
            <a:xfrm>
              <a:off x="6277703" y="5757739"/>
              <a:ext cx="5437033" cy="757361"/>
              <a:chOff x="6277703" y="5757739"/>
              <a:chExt cx="5437033" cy="757361"/>
            </a:xfrm>
          </p:grpSpPr>
          <p:sp>
            <p:nvSpPr>
              <p:cNvPr id="129" name="TextBox 128">
                <a:extLst>
                  <a:ext uri="{FF2B5EF4-FFF2-40B4-BE49-F238E27FC236}">
                    <a16:creationId xmlns:a16="http://schemas.microsoft.com/office/drawing/2014/main" id="{211C9AFB-2D33-4499-925B-42097E0A17A2}"/>
                  </a:ext>
                </a:extLst>
              </p:cNvPr>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Privacy</a:t>
                </a:r>
              </a:p>
            </p:txBody>
          </p:sp>
          <p:sp>
            <p:nvSpPr>
              <p:cNvPr id="130" name="Freeform 164">
                <a:extLst>
                  <a:ext uri="{FF2B5EF4-FFF2-40B4-BE49-F238E27FC236}">
                    <a16:creationId xmlns:a16="http://schemas.microsoft.com/office/drawing/2014/main" id="{250E949E-6AB5-4D03-83C6-E18DCA15B02A}"/>
                  </a:ext>
                </a:extLst>
              </p:cNvPr>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44546A"/>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52" name="Rectangle 151">
            <a:extLst>
              <a:ext uri="{FF2B5EF4-FFF2-40B4-BE49-F238E27FC236}">
                <a16:creationId xmlns:a16="http://schemas.microsoft.com/office/drawing/2014/main" id="{692BF805-EE2D-4F7A-ADC7-7D1FA430DFA2}"/>
              </a:ext>
            </a:extLst>
          </p:cNvPr>
          <p:cNvSpPr/>
          <p:nvPr/>
        </p:nvSpPr>
        <p:spPr bwMode="auto">
          <a:xfrm>
            <a:off x="8402581" y="1661215"/>
            <a:ext cx="286288" cy="3991449"/>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750" fill="hold"/>
                                        <p:tgtEl>
                                          <p:spTgt spid="70"/>
                                        </p:tgtEl>
                                        <p:attrNameLst>
                                          <p:attrName>ppt_x</p:attrName>
                                        </p:attrNameLst>
                                      </p:cBhvr>
                                      <p:tavLst>
                                        <p:tav tm="0">
                                          <p:val>
                                            <p:strVal val="0-#ppt_w/2"/>
                                          </p:val>
                                        </p:tav>
                                        <p:tav tm="100000">
                                          <p:val>
                                            <p:strVal val="#ppt_x"/>
                                          </p:val>
                                        </p:tav>
                                      </p:tavLst>
                                    </p:anim>
                                    <p:anim calcmode="lin" valueType="num">
                                      <p:cBhvr additive="base">
                                        <p:cTn id="12" dur="75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 calcmode="lin" valueType="num">
                                      <p:cBhvr additive="base">
                                        <p:cTn id="15" dur="750" fill="hold"/>
                                        <p:tgtEl>
                                          <p:spTgt spid="122"/>
                                        </p:tgtEl>
                                        <p:attrNameLst>
                                          <p:attrName>ppt_x</p:attrName>
                                        </p:attrNameLst>
                                      </p:cBhvr>
                                      <p:tavLst>
                                        <p:tav tm="0">
                                          <p:val>
                                            <p:strVal val="1+#ppt_w/2"/>
                                          </p:val>
                                        </p:tav>
                                        <p:tav tm="100000">
                                          <p:val>
                                            <p:strVal val="#ppt_x"/>
                                          </p:val>
                                        </p:tav>
                                      </p:tavLst>
                                    </p:anim>
                                    <p:anim calcmode="lin" valueType="num">
                                      <p:cBhvr additive="base">
                                        <p:cTn id="16" dur="75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solidFill>
                  <a:schemeClr val="bg1"/>
                </a:solidFill>
              </a:rPr>
              <a:t>Roles and Responsibilities</a:t>
            </a:r>
          </a:p>
        </p:txBody>
      </p:sp>
      <p:sp>
        <p:nvSpPr>
          <p:cNvPr id="5" name="Content Placeholder 4">
            <a:extLst>
              <a:ext uri="{FF2B5EF4-FFF2-40B4-BE49-F238E27FC236}">
                <a16:creationId xmlns:a16="http://schemas.microsoft.com/office/drawing/2014/main" id="{A1C72C87-1B85-4DEC-B2EE-A627F31AE6FB}"/>
              </a:ext>
            </a:extLst>
          </p:cNvPr>
          <p:cNvSpPr>
            <a:spLocks noGrp="1"/>
          </p:cNvSpPr>
          <p:nvPr>
            <p:ph idx="1"/>
          </p:nvPr>
        </p:nvSpPr>
        <p:spPr/>
        <p:txBody>
          <a:bodyPr/>
          <a:lstStyle/>
          <a:p>
            <a:r>
              <a:rPr lang="en-US" sz="2000" b="1" dirty="0"/>
              <a:t>Security </a:t>
            </a:r>
            <a:r>
              <a:rPr lang="en-US" sz="2000" dirty="0"/>
              <a:t>- Incorporate security necessities into every aspect of the business; enable others to automate compliance</a:t>
            </a:r>
          </a:p>
          <a:p>
            <a:r>
              <a:rPr lang="en-US" sz="2000" b="1" dirty="0"/>
              <a:t>Development</a:t>
            </a:r>
            <a:r>
              <a:rPr lang="en-US" sz="2000" dirty="0"/>
              <a:t> – Quickly build, deploy &amp; update a product that our customers love; Enable other groups by building what they need to support you.</a:t>
            </a:r>
          </a:p>
          <a:p>
            <a:r>
              <a:rPr lang="en-US" sz="2000" b="1" dirty="0"/>
              <a:t>IS/IT</a:t>
            </a:r>
            <a:r>
              <a:rPr lang="en-US" sz="2000" dirty="0"/>
              <a:t> – Build infrastructure as code; enable others by helping to eliminate waste throughout the technology landscape</a:t>
            </a:r>
          </a:p>
          <a:p>
            <a:r>
              <a:rPr lang="en-US" sz="2000" b="1" dirty="0"/>
              <a:t>Management</a:t>
            </a:r>
            <a:r>
              <a:rPr lang="en-US" sz="2000" dirty="0"/>
              <a:t> – Enable the teams by giving them flexibility, guidance and support to do what is needed; remove obstacles</a:t>
            </a:r>
          </a:p>
          <a:p>
            <a:r>
              <a:rPr lang="en-US" sz="2000" b="1" dirty="0"/>
              <a:t>Senior Management</a:t>
            </a:r>
            <a:r>
              <a:rPr lang="en-US" sz="2000" dirty="0"/>
              <a:t> – Embrace Cultural Change; Drive Transformation in the organization.</a:t>
            </a:r>
          </a:p>
          <a:p>
            <a:endParaRPr lang="en-US" sz="2000" dirty="0"/>
          </a:p>
        </p:txBody>
      </p:sp>
      <p:sp>
        <p:nvSpPr>
          <p:cNvPr id="6" name="Text Placeholder 5">
            <a:extLst>
              <a:ext uri="{FF2B5EF4-FFF2-40B4-BE49-F238E27FC236}">
                <a16:creationId xmlns:a16="http://schemas.microsoft.com/office/drawing/2014/main" id="{13233A09-5719-43A8-A54B-1753ED912E93}"/>
              </a:ext>
            </a:extLst>
          </p:cNvPr>
          <p:cNvSpPr>
            <a:spLocks noGrp="1"/>
          </p:cNvSpPr>
          <p:nvPr>
            <p:ph type="body" sz="quarter" idx="13"/>
          </p:nvPr>
        </p:nvSpPr>
        <p:spPr/>
        <p:txBody>
          <a:bodyPr/>
          <a:lstStyle/>
          <a:p>
            <a:endParaRPr lang="en-US"/>
          </a:p>
        </p:txBody>
      </p:sp>
      <p:sp useBgFill="1">
        <p:nvSpPr>
          <p:cNvPr id="4" name="Rectangle 3">
            <a:extLst>
              <a:ext uri="{FF2B5EF4-FFF2-40B4-BE49-F238E27FC236}">
                <a16:creationId xmlns:a16="http://schemas.microsoft.com/office/drawing/2014/main" id="{DA002015-B57B-4849-93F7-A08ACC15F88F}"/>
              </a:ext>
            </a:extLst>
          </p:cNvPr>
          <p:cNvSpPr/>
          <p:nvPr/>
        </p:nvSpPr>
        <p:spPr>
          <a:xfrm>
            <a:off x="482655" y="4984381"/>
            <a:ext cx="7660412" cy="922432"/>
          </a:xfrm>
          <a:prstGeom prst="rect">
            <a:avLst/>
          </a:prstGeom>
        </p:spPr>
        <p:txBody>
          <a:bodyPr wrap="square">
            <a:spAutoFit/>
          </a:bodyPr>
          <a:lstStyle/>
          <a:p>
            <a:pPr defTabSz="684999"/>
            <a:r>
              <a:rPr lang="en-US" sz="2697" dirty="0">
                <a:latin typeface="Calibri" panose="020F0502020204030204"/>
              </a:rPr>
              <a:t>Everyone – Help build a product/service that will inspire our customers to become raving fans</a:t>
            </a:r>
          </a:p>
        </p:txBody>
      </p:sp>
    </p:spTree>
    <p:extLst>
      <p:ext uri="{BB962C8B-B14F-4D97-AF65-F5344CB8AC3E}">
        <p14:creationId xmlns:p14="http://schemas.microsoft.com/office/powerpoint/2010/main" val="14241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sz="3596" dirty="0">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2697" dirty="0">
                <a:solidFill>
                  <a:schemeClr val="tx1"/>
                </a:solidFill>
                <a:latin typeface="Arial" panose="020B0604020202020204" pitchFamily="34" charset="0"/>
              </a:rPr>
            </a:br>
            <a:endParaRPr lang="en-US" dirty="0">
              <a:solidFill>
                <a:schemeClr val="tx1"/>
              </a:solidFill>
            </a:endParaRPr>
          </a:p>
        </p:txBody>
      </p:sp>
      <p:sp>
        <p:nvSpPr>
          <p:cNvPr id="4" name="Text Placeholder 3"/>
          <p:cNvSpPr>
            <a:spLocks noGrp="1"/>
          </p:cNvSpPr>
          <p:nvPr>
            <p:ph type="body" sz="quarter" idx="10"/>
          </p:nvPr>
        </p:nvSpPr>
        <p:spPr/>
        <p:txBody>
          <a:bodyPr/>
          <a:lstStyle/>
          <a:p>
            <a:r>
              <a:rPr lang="en-US" dirty="0"/>
              <a:t>https://www.amazon.com/Phoenix-Project-DevOps-Helping-Business-ebook/dp/B00AZRBLHO</a:t>
            </a:r>
          </a:p>
        </p:txBody>
      </p:sp>
      <p:sp>
        <p:nvSpPr>
          <p:cNvPr id="6" name="Rectangle 2"/>
          <p:cNvSpPr>
            <a:spLocks noChangeArrowheads="1"/>
          </p:cNvSpPr>
          <p:nvPr/>
        </p:nvSpPr>
        <p:spPr bwMode="auto">
          <a:xfrm>
            <a:off x="3208201" y="1318430"/>
            <a:ext cx="5713077" cy="17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4999" eaLnBrk="0" hangingPunct="0"/>
            <a:r>
              <a:rPr lang="en-US" altLang="en-US" sz="2098" dirty="0">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r>
              <a:rPr lang="en-US" altLang="en-US" sz="1798" dirty="0">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endParaRPr lang="en-US" altLang="en-US" sz="1798" dirty="0">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3" y="1133563"/>
            <a:ext cx="2877305" cy="4856328"/>
          </a:xfrm>
          <a:prstGeom prst="rect">
            <a:avLst/>
          </a:prstGeom>
        </p:spPr>
      </p:pic>
      <p:sp>
        <p:nvSpPr>
          <p:cNvPr id="5" name="Rectangle 4">
            <a:extLst>
              <a:ext uri="{FF2B5EF4-FFF2-40B4-BE49-F238E27FC236}">
                <a16:creationId xmlns:a16="http://schemas.microsoft.com/office/drawing/2014/main" id="{AD8E394D-9CA1-499E-9B05-7B01719DEF6A}"/>
              </a:ext>
            </a:extLst>
          </p:cNvPr>
          <p:cNvSpPr/>
          <p:nvPr/>
        </p:nvSpPr>
        <p:spPr>
          <a:xfrm>
            <a:off x="3479800" y="4158959"/>
            <a:ext cx="4572000" cy="1723549"/>
          </a:xfrm>
          <a:prstGeom prst="rect">
            <a:avLst/>
          </a:prstGeom>
        </p:spPr>
        <p:txBody>
          <a:bodyPr>
            <a:spAutoFit/>
          </a:bodyPr>
          <a:lstStyle/>
          <a:p>
            <a:pPr lvl="0" eaLnBrk="0" hangingPunct="0"/>
            <a:r>
              <a:rPr lang="en-US" altLang="en-US" dirty="0">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hangingPunct="0"/>
            <a:r>
              <a:rPr lang="en-US" altLang="en-US" dirty="0">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hangingPunct="0"/>
            <a:r>
              <a:rPr lang="en-US" altLang="en-US" sz="1600" dirty="0">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7" name="Rectangle 6">
            <a:extLst>
              <a:ext uri="{FF2B5EF4-FFF2-40B4-BE49-F238E27FC236}">
                <a16:creationId xmlns:a16="http://schemas.microsoft.com/office/drawing/2014/main" id="{7AF6C7CE-9C9E-496F-A18E-2D5665EDE203}"/>
              </a:ext>
            </a:extLst>
          </p:cNvPr>
          <p:cNvSpPr/>
          <p:nvPr/>
        </p:nvSpPr>
        <p:spPr>
          <a:xfrm>
            <a:off x="2991554" y="5849162"/>
            <a:ext cx="5870197" cy="369332"/>
          </a:xfrm>
          <a:prstGeom prst="rect">
            <a:avLst/>
          </a:prstGeom>
        </p:spPr>
        <p:txBody>
          <a:bodyPr wrap="none">
            <a:spAutoFit/>
          </a:bodyPr>
          <a:lstStyle/>
          <a:p>
            <a:pPr lvl="0" eaLnBrk="0" hangingPunct="0"/>
            <a:r>
              <a:rPr lang="en-US" altLang="en-US" b="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 Dan Stolts</a:t>
            </a:r>
            <a:endParaRPr lang="en-US" altLang="en-US" b="0" dirty="0">
              <a:solidFill>
                <a:srgbClr val="7030A0"/>
              </a:solidFill>
              <a:latin typeface="Arial" panose="020B0604020202020204" pitchFamily="34" charset="0"/>
            </a:endParaRPr>
          </a:p>
        </p:txBody>
      </p:sp>
    </p:spTree>
    <p:extLst>
      <p:ext uri="{BB962C8B-B14F-4D97-AF65-F5344CB8AC3E}">
        <p14:creationId xmlns:p14="http://schemas.microsoft.com/office/powerpoint/2010/main" val="3591983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p:txBody>
          <a:bodyPr/>
          <a:lstStyle/>
          <a:p>
            <a:r>
              <a:rPr lang="en-US" dirty="0"/>
              <a:t>DevOps Journey</a:t>
            </a:r>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idx="1"/>
          </p:nvPr>
        </p:nvSpPr>
        <p:spPr/>
        <p:txBody>
          <a:bodyPr/>
          <a:lstStyle/>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273050" indent="-214313"/>
            <a:r>
              <a:rPr lang="en-US" sz="17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should be fast!!!</a:t>
            </a:r>
          </a:p>
          <a:p>
            <a:pPr marL="288925" lvl="1" indent="0">
              <a:buNone/>
            </a:pPr>
            <a:endParaRPr lang="en-US" dirty="0">
              <a:sym typeface="Wingdings" panose="05000000000000000000" pitchFamily="2" charset="2"/>
            </a:endParaRPr>
          </a:p>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Where you are executing at top speed with lower amounts of energy being consumed. </a:t>
            </a:r>
            <a:r>
              <a:rPr lang="en-US" sz="1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[Free options] </a:t>
            </a:r>
            <a:endParaRPr lang="en-US" sz="1400" dirty="0">
              <a:sym typeface="Wingdings" panose="05000000000000000000" pitchFamily="2" charset="2"/>
            </a:endParaRPr>
          </a:p>
          <a:p>
            <a:pPr marL="0" indent="0">
              <a:buNone/>
            </a:pPr>
            <a:r>
              <a:rPr lang="en-US" sz="2000" dirty="0">
                <a:sym typeface="Wingdings" panose="05000000000000000000" pitchFamily="2" charset="2"/>
              </a:rPr>
              <a:t>How to Join:  Reach out to your Account Team; cc </a:t>
            </a:r>
            <a:r>
              <a:rPr lang="en-US" sz="2000" dirty="0">
                <a:sym typeface="Wingdings" panose="05000000000000000000" pitchFamily="2" charset="2"/>
                <a:hlinkClick r:id="rId3"/>
              </a:rPr>
              <a:t>dstolts@microsoft.com</a:t>
            </a:r>
            <a:endParaRPr lang="en-US" sz="2000" dirty="0">
              <a:sym typeface="Wingdings" panose="05000000000000000000" pitchFamily="2" charset="2"/>
            </a:endParaRPr>
          </a:p>
          <a:p>
            <a:r>
              <a:rPr lang="en-US" sz="1400" b="1" dirty="0">
                <a:sym typeface="Wingdings" panose="05000000000000000000" pitchFamily="2" charset="2"/>
              </a:rPr>
              <a:t>Alert:</a:t>
            </a:r>
            <a:r>
              <a:rPr lang="en-US" sz="2000" b="1" dirty="0">
                <a:sym typeface="Wingdings" panose="05000000000000000000" pitchFamily="2" charset="2"/>
              </a:rPr>
              <a:t> Many pre-</a:t>
            </a:r>
            <a:r>
              <a:rPr lang="en-US" sz="2000" b="1" dirty="0" err="1">
                <a:sym typeface="Wingdings" panose="05000000000000000000" pitchFamily="2" charset="2"/>
              </a:rPr>
              <a:t>req’s</a:t>
            </a:r>
            <a:r>
              <a:rPr lang="en-US" sz="2000" b="1" dirty="0">
                <a:sym typeface="Wingdings" panose="05000000000000000000" pitchFamily="2" charset="2"/>
              </a:rPr>
              <a:t> </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type="body" sz="quarter" idx="10"/>
          </p:nvPr>
        </p:nvSpPr>
        <p:spPr>
          <a:xfrm>
            <a:off x="261188" y="6048463"/>
            <a:ext cx="8574837" cy="669578"/>
          </a:xfrm>
        </p:spPr>
        <p:txBody>
          <a:bodyPr>
            <a:normAutofit fontScale="62500" lnSpcReduction="20000"/>
          </a:bodyPr>
          <a:lstStyle/>
          <a:p>
            <a:pPr marL="0" indent="0">
              <a:buNone/>
            </a:pPr>
            <a:r>
              <a:rPr lang="en-US" sz="29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9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21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2100" dirty="0"/>
          </a:p>
          <a:p>
            <a:pPr marL="0" indent="0">
              <a:buNone/>
            </a:pPr>
            <a:endParaRPr lang="en-US" dirty="0"/>
          </a:p>
        </p:txBody>
      </p:sp>
      <p:sp>
        <p:nvSpPr>
          <p:cNvPr id="5" name="Rectangle 4">
            <a:extLst>
              <a:ext uri="{FF2B5EF4-FFF2-40B4-BE49-F238E27FC236}">
                <a16:creationId xmlns:a16="http://schemas.microsoft.com/office/drawing/2014/main" id="{3CD312FF-F05B-409D-AAFB-B316460BB786}"/>
              </a:ext>
            </a:extLst>
          </p:cNvPr>
          <p:cNvSpPr/>
          <p:nvPr/>
        </p:nvSpPr>
        <p:spPr>
          <a:xfrm>
            <a:off x="4859593" y="1432769"/>
            <a:ext cx="3486905"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00768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t>2016 CIO Priorities &amp; Challenges</a:t>
            </a:r>
            <a:endParaRPr lang="en-US" sz="4500" dirty="0"/>
          </a:p>
        </p:txBody>
      </p:sp>
      <p:sp>
        <p:nvSpPr>
          <p:cNvPr id="6" name="Text Placeholder 5"/>
          <p:cNvSpPr>
            <a:spLocks noGrp="1"/>
          </p:cNvSpPr>
          <p:nvPr>
            <p:ph type="body" idx="1"/>
          </p:nvPr>
        </p:nvSpPr>
        <p:spPr>
          <a:xfrm>
            <a:off x="261254" y="1021215"/>
            <a:ext cx="5785506" cy="5147356"/>
          </a:xfrm>
        </p:spPr>
        <p:txBody>
          <a:bodyPr/>
          <a:lstStyle/>
          <a:p>
            <a:r>
              <a:rPr lang="en-US" sz="2400" dirty="0"/>
              <a:t>Talent has now been recognized globally as the single biggest issue standing in the way of CIOs achieving their objectives.</a:t>
            </a:r>
          </a:p>
          <a:p>
            <a:endParaRPr lang="en-US" sz="2100" dirty="0"/>
          </a:p>
          <a:p>
            <a:r>
              <a:rPr lang="en-US" sz="2100" dirty="0"/>
              <a:t>The biggest talent gaps are around </a:t>
            </a:r>
            <a:r>
              <a:rPr lang="en-US" sz="2100" b="1" dirty="0"/>
              <a:t>Information/Analytics</a:t>
            </a:r>
            <a:br>
              <a:rPr lang="en-US" sz="2100" b="1" dirty="0"/>
            </a:br>
            <a:r>
              <a:rPr lang="en-US" sz="2100" dirty="0"/>
              <a:t>followed by </a:t>
            </a:r>
            <a:r>
              <a:rPr lang="en-US" sz="2100" b="1" dirty="0"/>
              <a:t>business knowledge/acumen</a:t>
            </a:r>
            <a:r>
              <a:rPr lang="en-US" sz="2100" dirty="0"/>
              <a:t>. </a:t>
            </a:r>
            <a:br>
              <a:rPr lang="en-US" sz="2100" dirty="0"/>
            </a:br>
            <a:endParaRPr lang="en-US" sz="2100" dirty="0"/>
          </a:p>
        </p:txBody>
      </p:sp>
      <p:sp>
        <p:nvSpPr>
          <p:cNvPr id="4" name="Text Placeholder 3">
            <a:extLst>
              <a:ext uri="{FF2B5EF4-FFF2-40B4-BE49-F238E27FC236}">
                <a16:creationId xmlns:a16="http://schemas.microsoft.com/office/drawing/2014/main" id="{63ADD538-1003-4F86-B2B3-F7C41C0A813A}"/>
              </a:ext>
            </a:extLst>
          </p:cNvPr>
          <p:cNvSpPr>
            <a:spLocks noGrp="1"/>
          </p:cNvSpPr>
          <p:nvPr>
            <p:ph type="body" sz="quarter" idx="10"/>
          </p:nvPr>
        </p:nvSpPr>
        <p:spPr/>
        <p:txBody>
          <a:bodyPr/>
          <a:lstStyle/>
          <a:p>
            <a:r>
              <a:rPr lang="en-US" dirty="0"/>
              <a:t>http://www.gartner.com/imagesrv/cio/pdf/cio_agenda_insights_2016.pdf</a:t>
            </a:r>
          </a:p>
          <a:p>
            <a:endParaRPr lang="en-US" dirty="0"/>
          </a:p>
        </p:txBody>
      </p:sp>
      <p:sp>
        <p:nvSpPr>
          <p:cNvPr id="7" name="Rectangle 6"/>
          <p:cNvSpPr/>
          <p:nvPr/>
        </p:nvSpPr>
        <p:spPr>
          <a:xfrm>
            <a:off x="3791521" y="5706549"/>
            <a:ext cx="6198137" cy="369332"/>
          </a:xfrm>
          <a:prstGeom prst="rect">
            <a:avLst/>
          </a:prstGeom>
        </p:spPr>
        <p:txBody>
          <a:bodyPr wrap="square">
            <a:spAutoFit/>
          </a:bodyPr>
          <a:lstStyle/>
          <a:p>
            <a:endParaRPr lang="en-US" dirty="0"/>
          </a:p>
        </p:txBody>
      </p:sp>
      <p:pic>
        <p:nvPicPr>
          <p:cNvPr id="10" name="Picture 9"/>
          <p:cNvPicPr>
            <a:picLocks noChangeAspect="1"/>
          </p:cNvPicPr>
          <p:nvPr/>
        </p:nvPicPr>
        <p:blipFill>
          <a:blip r:embed="rId3"/>
          <a:stretch>
            <a:fillRect/>
          </a:stretch>
        </p:blipFill>
        <p:spPr>
          <a:xfrm>
            <a:off x="4704126" y="1939548"/>
            <a:ext cx="1010874" cy="1374788"/>
          </a:xfrm>
          <a:prstGeom prst="rect">
            <a:avLst/>
          </a:prstGeom>
        </p:spPr>
      </p:pic>
      <p:pic>
        <p:nvPicPr>
          <p:cNvPr id="11" name="Picture 10"/>
          <p:cNvPicPr>
            <a:picLocks noChangeAspect="1"/>
          </p:cNvPicPr>
          <p:nvPr/>
        </p:nvPicPr>
        <p:blipFill>
          <a:blip r:embed="rId4"/>
          <a:stretch>
            <a:fillRect/>
          </a:stretch>
        </p:blipFill>
        <p:spPr>
          <a:xfrm>
            <a:off x="6046759" y="1848291"/>
            <a:ext cx="2957143" cy="2664286"/>
          </a:xfrm>
          <a:prstGeom prst="rect">
            <a:avLst/>
          </a:prstGeom>
        </p:spPr>
      </p:pic>
      <p:sp>
        <p:nvSpPr>
          <p:cNvPr id="3" name="Snip Same Side Corner Rectangle 2"/>
          <p:cNvSpPr/>
          <p:nvPr/>
        </p:nvSpPr>
        <p:spPr>
          <a:xfrm>
            <a:off x="184489" y="4232668"/>
            <a:ext cx="5025074" cy="1468628"/>
          </a:xfrm>
          <a:prstGeom prst="snip2SameRect">
            <a:avLst/>
          </a:prstGeom>
          <a:solidFill>
            <a:srgbClr val="7AB0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400" dirty="0">
                <a:solidFill>
                  <a:schemeClr val="tx1"/>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normAutofit/>
          </a:bodyPr>
          <a:lstStyle/>
          <a:p>
            <a:pPr algn="ctr"/>
            <a:r>
              <a:rPr lang="en-US" dirty="0"/>
              <a:t>Kickstart Your DevOps Journey With Microsoft Help</a:t>
            </a:r>
            <a:br>
              <a:rPr lang="en-US" dirty="0"/>
            </a:br>
            <a:r>
              <a:rPr lang="en-US" dirty="0"/>
              <a:t>5 Step Process and just a few weeks of work</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sz="half" idx="1"/>
          </p:nvPr>
        </p:nvSpPr>
        <p:spPr>
          <a:xfrm>
            <a:off x="261188" y="1018564"/>
            <a:ext cx="3798887" cy="4386262"/>
          </a:xfrm>
        </p:spPr>
        <p:txBody>
          <a:bodyPr/>
          <a:lstStyle/>
          <a:p>
            <a:pPr fontAlgn="ctr"/>
            <a:r>
              <a:rPr lang="en-US" sz="1500" b="1" dirty="0"/>
              <a:t>Introductory Meeting [1.5 hours] </a:t>
            </a:r>
            <a:r>
              <a:rPr lang="en-US" sz="1500" dirty="0"/>
              <a:t> </a:t>
            </a:r>
          </a:p>
          <a:p>
            <a:pPr lvl="1" fontAlgn="ctr"/>
            <a:r>
              <a:rPr lang="en-US" sz="900" dirty="0"/>
              <a:t>Quick review of pipeline: Feedback.. Production -&gt; Planning/Ideation.  This review will help us answer the following:</a:t>
            </a:r>
          </a:p>
          <a:p>
            <a:pPr lvl="2" fontAlgn="ctr"/>
            <a:r>
              <a:rPr lang="en-US" sz="900" dirty="0"/>
              <a:t>Identify primary tools, processes and perceived weaknesses if any</a:t>
            </a:r>
          </a:p>
          <a:p>
            <a:pPr lvl="2" fontAlgn="ctr"/>
            <a:r>
              <a:rPr lang="en-US" sz="900" dirty="0"/>
              <a:t>Define needed participants/roles to be included in VSM (and hack)  - includes name, email address, tittle, role (Homework?)</a:t>
            </a:r>
            <a:r>
              <a:rPr lang="en-US" sz="900" dirty="0">
                <a:solidFill>
                  <a:schemeClr val="accent1"/>
                </a:solidFill>
              </a:rPr>
              <a:t>.</a:t>
            </a:r>
            <a:endParaRPr lang="en-US" sz="900" dirty="0"/>
          </a:p>
          <a:p>
            <a:pPr lvl="1" fontAlgn="ctr"/>
            <a:r>
              <a:rPr lang="en-US" sz="900" dirty="0"/>
              <a:t>Schedule Value Stream Mapping (VSM)</a:t>
            </a:r>
          </a:p>
          <a:p>
            <a:pPr lvl="1" fontAlgn="ctr"/>
            <a:r>
              <a:rPr lang="en-US" sz="900" dirty="0"/>
              <a:t>If time, identify any training desired</a:t>
            </a:r>
          </a:p>
          <a:p>
            <a:pPr fontAlgn="ctr"/>
            <a:r>
              <a:rPr lang="en-US" sz="1500" b="1" dirty="0"/>
              <a:t>Architectural Design (ADS) [1 day]</a:t>
            </a:r>
          </a:p>
          <a:p>
            <a:pPr fontAlgn="ctr"/>
            <a:r>
              <a:rPr lang="en-US" sz="1500" b="1" dirty="0"/>
              <a:t>Value Stream Mapping (VSM) [1-2 days]</a:t>
            </a:r>
          </a:p>
          <a:p>
            <a:pPr lvl="1" fontAlgn="ctr"/>
            <a:r>
              <a:rPr lang="en-US" sz="900" dirty="0"/>
              <a:t>Around the room intro’s, DevOps Training</a:t>
            </a:r>
          </a:p>
          <a:p>
            <a:pPr lvl="1" fontAlgn="ctr"/>
            <a:r>
              <a:rPr lang="en-US" sz="900" dirty="0"/>
              <a:t>Whiteboard Value Stream Map – Current with Waste Identified</a:t>
            </a:r>
          </a:p>
          <a:p>
            <a:pPr lvl="1" fontAlgn="ctr"/>
            <a:r>
              <a:rPr lang="en-US" sz="900" dirty="0"/>
              <a:t>Working Lunch’s</a:t>
            </a:r>
          </a:p>
          <a:p>
            <a:pPr lvl="1" fontAlgn="ctr"/>
            <a:r>
              <a:rPr lang="en-US" sz="900" dirty="0"/>
              <a:t>Whiteboard Value Stream Map – Future with Waste eliminated</a:t>
            </a:r>
          </a:p>
          <a:p>
            <a:pPr lvl="1" fontAlgn="ctr"/>
            <a:r>
              <a:rPr lang="en-US" sz="900" dirty="0"/>
              <a:t>Plan hack priority - {if needed}, Define Success, Identify expected outcomes, Assign Homework – if needed</a:t>
            </a:r>
          </a:p>
          <a:p>
            <a:pPr lvl="1" fontAlgn="ctr"/>
            <a:r>
              <a:rPr lang="en-US" sz="900" dirty="0"/>
              <a:t>Lock hack dates </a:t>
            </a:r>
          </a:p>
          <a:p>
            <a:pPr lvl="1" fontAlgn="ctr"/>
            <a:r>
              <a:rPr lang="en-US" sz="900" dirty="0"/>
              <a:t>Training (Docker, VSTS, Azure, Hybrid, whatever) if needed and time permitted</a:t>
            </a:r>
          </a:p>
        </p:txBody>
      </p:sp>
      <p:sp>
        <p:nvSpPr>
          <p:cNvPr id="5" name="Content Placeholder 4">
            <a:extLst>
              <a:ext uri="{FF2B5EF4-FFF2-40B4-BE49-F238E27FC236}">
                <a16:creationId xmlns:a16="http://schemas.microsoft.com/office/drawing/2014/main" id="{76C03181-CF64-4248-8554-8F0C2AEA922C}"/>
              </a:ext>
            </a:extLst>
          </p:cNvPr>
          <p:cNvSpPr>
            <a:spLocks noGrp="1"/>
          </p:cNvSpPr>
          <p:nvPr>
            <p:ph sz="half" idx="2"/>
          </p:nvPr>
        </p:nvSpPr>
        <p:spPr>
          <a:xfrm>
            <a:off x="4410075" y="1018564"/>
            <a:ext cx="4558079" cy="4386262"/>
          </a:xfrm>
        </p:spPr>
        <p:txBody>
          <a:bodyPr/>
          <a:lstStyle/>
          <a:p>
            <a:pPr marL="0" indent="0" fontAlgn="ctr">
              <a:buNone/>
            </a:pPr>
            <a:r>
              <a:rPr lang="en-US" sz="1500" b="1" dirty="0"/>
              <a:t>Hack with Microsoft on your projects [2-5+ days]</a:t>
            </a:r>
          </a:p>
          <a:p>
            <a:pPr fontAlgn="ctr"/>
            <a:r>
              <a:rPr lang="en-US" sz="900" b="1" dirty="0"/>
              <a:t>Day 1</a:t>
            </a:r>
            <a:r>
              <a:rPr lang="en-US" sz="900" dirty="0"/>
              <a:t> - Setup Teams; Identify requirements, Identify scribe; Perform Training; </a:t>
            </a:r>
            <a:br>
              <a:rPr lang="en-US" sz="900" dirty="0"/>
            </a:br>
            <a:r>
              <a:rPr lang="en-US" sz="900" dirty="0"/>
              <a:t>Hack rest of day 😊</a:t>
            </a:r>
          </a:p>
          <a:p>
            <a:pPr fontAlgn="ctr"/>
            <a:r>
              <a:rPr lang="en-US" sz="900" dirty="0"/>
              <a:t>Day 2- Hack all day </a:t>
            </a:r>
            <a:r>
              <a:rPr lang="en-US" sz="900" dirty="0">
                <a:sym typeface="Wingdings" panose="05000000000000000000" pitchFamily="2" charset="2"/>
              </a:rPr>
              <a:t> 3pm Team scrums</a:t>
            </a:r>
            <a:endParaRPr lang="en-US" sz="900" dirty="0"/>
          </a:p>
          <a:p>
            <a:pPr fontAlgn="ctr"/>
            <a:r>
              <a:rPr lang="en-US" sz="900" dirty="0"/>
              <a:t>Day 3-? Hack all day </a:t>
            </a:r>
            <a:r>
              <a:rPr lang="en-US" sz="900" dirty="0">
                <a:sym typeface="Wingdings" panose="05000000000000000000" pitchFamily="2" charset="2"/>
              </a:rPr>
              <a:t> </a:t>
            </a:r>
            <a:endParaRPr lang="en-US" sz="900" dirty="0"/>
          </a:p>
          <a:p>
            <a:pPr fontAlgn="ctr"/>
            <a:r>
              <a:rPr lang="en-US" sz="900" dirty="0"/>
              <a:t>Last Day </a:t>
            </a:r>
          </a:p>
          <a:p>
            <a:pPr lvl="1" fontAlgn="ctr"/>
            <a:r>
              <a:rPr lang="en-US" sz="900" dirty="0"/>
              <a:t>Morning Test process; tweak as needed</a:t>
            </a:r>
          </a:p>
          <a:p>
            <a:pPr lvl="1" fontAlgn="ctr"/>
            <a:r>
              <a:rPr lang="en-US" sz="900" dirty="0"/>
              <a:t>Document – outline will be provided; Teams can use to share their success with their leadership</a:t>
            </a:r>
          </a:p>
          <a:p>
            <a:pPr lvl="1" fontAlgn="ctr"/>
            <a:r>
              <a:rPr lang="en-US" sz="900" dirty="0"/>
              <a:t>Working Lunch</a:t>
            </a:r>
          </a:p>
          <a:p>
            <a:pPr lvl="1" fontAlgn="ctr"/>
            <a:r>
              <a:rPr lang="en-US" sz="900" dirty="0"/>
              <a:t>Afternoon Document; Create follow-up plan (future hacks, deploy in production, work on different part of pipeline, </a:t>
            </a:r>
            <a:r>
              <a:rPr lang="en-US" sz="900" dirty="0" err="1"/>
              <a:t>etc</a:t>
            </a:r>
            <a:r>
              <a:rPr lang="en-US" sz="900" dirty="0"/>
              <a:t>) </a:t>
            </a:r>
          </a:p>
          <a:p>
            <a:pPr lvl="1" fontAlgn="ctr"/>
            <a:r>
              <a:rPr lang="en-US" sz="900" dirty="0"/>
              <a:t>2:30-3:30pm; 10-15 mins team presentations to all hackers and Q&amp;A from other hack teams</a:t>
            </a:r>
          </a:p>
          <a:p>
            <a:pPr lvl="1" fontAlgn="ctr"/>
            <a:r>
              <a:rPr lang="en-US" sz="900" dirty="0"/>
              <a:t>Provide Feedback using Event Feedback URL  </a:t>
            </a:r>
          </a:p>
          <a:p>
            <a:pPr lvl="1" fontAlgn="ctr"/>
            <a:r>
              <a:rPr lang="en-US" sz="900" dirty="0"/>
              <a:t>Plan Project Phase II</a:t>
            </a:r>
          </a:p>
          <a:p>
            <a:pPr fontAlgn="ctr"/>
            <a:r>
              <a:rPr lang="en-US" sz="900" dirty="0"/>
              <a:t>Define Post hack Schedule</a:t>
            </a:r>
          </a:p>
          <a:p>
            <a:pPr lvl="1" fontAlgn="ctr"/>
            <a:r>
              <a:rPr lang="en-US" sz="900" dirty="0"/>
              <a:t>Leadership team discussions of projects and priorities</a:t>
            </a:r>
          </a:p>
          <a:p>
            <a:pPr lvl="1" fontAlgn="ctr"/>
            <a:r>
              <a:rPr lang="en-US" sz="900" dirty="0"/>
              <a:t>Plan continued hack schedule</a:t>
            </a:r>
          </a:p>
          <a:p>
            <a:r>
              <a:rPr lang="en-US" sz="900" dirty="0"/>
              <a:t>4:30pm hack ends</a:t>
            </a:r>
          </a:p>
          <a:p>
            <a:pPr marL="0" indent="0">
              <a:buNone/>
            </a:pPr>
            <a:r>
              <a:rPr lang="en-US" sz="1600" b="1" dirty="0"/>
              <a:t>Rinse / Innovate /Repeat</a:t>
            </a:r>
          </a:p>
          <a:p>
            <a:pPr marL="0" indent="0">
              <a:buNone/>
            </a:pPr>
            <a:endParaRPr lang="en-US" sz="1200" dirty="0"/>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p:txBody>
          <a:bodyPr>
            <a:normAutofit/>
          </a:bodyPr>
          <a:lstStyle/>
          <a:p>
            <a:pPr fontAlgn="ctr"/>
            <a:endParaRPr lang="en-US" sz="1200" dirty="0"/>
          </a:p>
        </p:txBody>
      </p:sp>
      <p:sp>
        <p:nvSpPr>
          <p:cNvPr id="6" name="TextBox 5">
            <a:extLst>
              <a:ext uri="{FF2B5EF4-FFF2-40B4-BE49-F238E27FC236}">
                <a16:creationId xmlns:a16="http://schemas.microsoft.com/office/drawing/2014/main" id="{5A7AB54A-2D63-4E3C-A88E-C0A0C9EB85EF}"/>
              </a:ext>
            </a:extLst>
          </p:cNvPr>
          <p:cNvSpPr txBox="1"/>
          <p:nvPr/>
        </p:nvSpPr>
        <p:spPr>
          <a:xfrm>
            <a:off x="261188" y="5416842"/>
            <a:ext cx="3818712" cy="400110"/>
          </a:xfrm>
          <a:prstGeom prst="rect">
            <a:avLst/>
          </a:prstGeom>
          <a:noFill/>
        </p:spPr>
        <p:txBody>
          <a:bodyPr wrap="square" rtlCol="0">
            <a:spAutoFit/>
          </a:bodyPr>
          <a:lstStyle/>
          <a:p>
            <a:r>
              <a:rPr lang="en-US" sz="2000" u="sng" dirty="0">
                <a:solidFill>
                  <a:srgbClr val="0070C0"/>
                </a:solidFill>
              </a:rPr>
              <a:t>5 Step Process</a:t>
            </a:r>
            <a:endParaRPr lang="en-US" sz="2000" dirty="0"/>
          </a:p>
        </p:txBody>
      </p:sp>
      <p:sp>
        <p:nvSpPr>
          <p:cNvPr id="7" name="Rectangle 6">
            <a:extLst>
              <a:ext uri="{FF2B5EF4-FFF2-40B4-BE49-F238E27FC236}">
                <a16:creationId xmlns:a16="http://schemas.microsoft.com/office/drawing/2014/main" id="{ECB41FA0-C0FA-4E93-817F-D1A3E3C9C02A}"/>
              </a:ext>
            </a:extLst>
          </p:cNvPr>
          <p:cNvSpPr/>
          <p:nvPr/>
        </p:nvSpPr>
        <p:spPr>
          <a:xfrm>
            <a:off x="722582" y="6280871"/>
            <a:ext cx="4572000" cy="677108"/>
          </a:xfrm>
          <a:prstGeom prst="rect">
            <a:avLst/>
          </a:prstGeom>
        </p:spPr>
        <p:txBody>
          <a:bodyPr>
            <a:spAutoFit/>
          </a:bodyPr>
          <a:lstStyle/>
          <a:p>
            <a:pPr marL="0" indent="0">
              <a:buNone/>
            </a:pPr>
            <a:r>
              <a:rPr lang="en-US" sz="10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1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800" dirty="0"/>
          </a:p>
          <a:p>
            <a:pPr marL="0" indent="0">
              <a:buNone/>
            </a:pPr>
            <a:endParaRPr lang="en-US" sz="1000" dirty="0"/>
          </a:p>
        </p:txBody>
      </p:sp>
    </p:spTree>
    <p:extLst>
      <p:ext uri="{BB962C8B-B14F-4D97-AF65-F5344CB8AC3E}">
        <p14:creationId xmlns:p14="http://schemas.microsoft.com/office/powerpoint/2010/main" val="113454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550991" y="1033508"/>
            <a:ext cx="7995229" cy="5136935"/>
          </a:xfrm>
          <a:prstGeom prst="rect">
            <a:avLst/>
          </a:prstGeom>
        </p:spPr>
      </p:pic>
      <p:sp>
        <p:nvSpPr>
          <p:cNvPr id="7" name="Title 6">
            <a:extLst>
              <a:ext uri="{FF2B5EF4-FFF2-40B4-BE49-F238E27FC236}">
                <a16:creationId xmlns:a16="http://schemas.microsoft.com/office/drawing/2014/main" id="{68A33A9E-616C-4EA3-9D2F-53C0E8D184A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FEAF3D73-381F-4FE9-81D9-8366B2B352F3}"/>
              </a:ext>
            </a:extLst>
          </p:cNvPr>
          <p:cNvSpPr>
            <a:spLocks noGrp="1"/>
          </p:cNvSpPr>
          <p:nvPr>
            <p:ph type="body" sz="quarter" idx="10"/>
          </p:nvPr>
        </p:nvSpPr>
        <p:spPr/>
        <p:txBody>
          <a:bodyPr/>
          <a:lstStyle/>
          <a:p>
            <a:r>
              <a:rPr lang="en-US" sz="2000" dirty="0"/>
              <a:t>https://www.visualstudio.com/devops/</a:t>
            </a: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DC9C9B6-63E0-4635-91DC-06817B05A0AE}"/>
              </a:ext>
            </a:extLst>
          </p:cNvPr>
          <p:cNvPicPr>
            <a:picLocks noChangeAspect="1"/>
          </p:cNvPicPr>
          <p:nvPr/>
        </p:nvPicPr>
        <p:blipFill>
          <a:blip r:embed="rId4"/>
          <a:stretch>
            <a:fillRect/>
          </a:stretch>
        </p:blipFill>
        <p:spPr>
          <a:xfrm>
            <a:off x="591111" y="866106"/>
            <a:ext cx="7961778" cy="5125788"/>
          </a:xfrm>
          <a:prstGeom prst="rect">
            <a:avLst/>
          </a:prstGeom>
        </p:spPr>
      </p:pic>
      <p:sp>
        <p:nvSpPr>
          <p:cNvPr id="6" name="Text Placeholder 5">
            <a:extLst>
              <a:ext uri="{FF2B5EF4-FFF2-40B4-BE49-F238E27FC236}">
                <a16:creationId xmlns:a16="http://schemas.microsoft.com/office/drawing/2014/main" id="{B9CB19F9-0065-442B-B4AE-E27385D02AC2}"/>
              </a:ext>
            </a:extLst>
          </p:cNvPr>
          <p:cNvSpPr>
            <a:spLocks noGrp="1"/>
          </p:cNvSpPr>
          <p:nvPr>
            <p:ph type="body" sz="quarter" idx="10"/>
          </p:nvPr>
        </p:nvSpPr>
        <p:spPr/>
        <p:txBody>
          <a:bodyPr/>
          <a:lstStyle/>
          <a:p>
            <a:r>
              <a:rPr lang="en-US" dirty="0">
                <a:hlinkClick r:id="rId5"/>
              </a:rPr>
              <a:t>https://almvm.azurewebsites.net/</a:t>
            </a:r>
            <a:r>
              <a:rPr lang="en-US" dirty="0"/>
              <a:t> </a:t>
            </a: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7F7F3-7FC5-4830-91B4-8CBEA2957EF2}"/>
              </a:ext>
            </a:extLst>
          </p:cNvPr>
          <p:cNvSpPr>
            <a:spLocks noGrp="1"/>
          </p:cNvSpPr>
          <p:nvPr>
            <p:ph type="title"/>
          </p:nvPr>
        </p:nvSpPr>
        <p:spPr/>
        <p:txBody>
          <a:bodyPr/>
          <a:lstStyle/>
          <a:p>
            <a:r>
              <a:rPr lang="en-US" dirty="0"/>
              <a:t>DevOps Resource Center</a:t>
            </a:r>
          </a:p>
        </p:txBody>
      </p:sp>
      <p:sp>
        <p:nvSpPr>
          <p:cNvPr id="2" name="Text Placeholder 1">
            <a:extLst>
              <a:ext uri="{FF2B5EF4-FFF2-40B4-BE49-F238E27FC236}">
                <a16:creationId xmlns:a16="http://schemas.microsoft.com/office/drawing/2014/main" id="{13B4677A-8921-4C8E-965B-AE70559000C5}"/>
              </a:ext>
            </a:extLst>
          </p:cNvPr>
          <p:cNvSpPr>
            <a:spLocks noGrp="1"/>
          </p:cNvSpPr>
          <p:nvPr>
            <p:ph type="body" sz="quarter" idx="13"/>
          </p:nvPr>
        </p:nvSpPr>
        <p:spPr/>
        <p:txBody>
          <a:bodyPr/>
          <a:lstStyle/>
          <a:p>
            <a:r>
              <a:rPr lang="en-US" dirty="0"/>
              <a:t>https://docs.microsoft.com/en-us/azure/devops/</a:t>
            </a:r>
          </a:p>
        </p:txBody>
      </p:sp>
      <p:pic>
        <p:nvPicPr>
          <p:cNvPr id="9" name="Content Placeholder 8">
            <a:extLst>
              <a:ext uri="{FF2B5EF4-FFF2-40B4-BE49-F238E27FC236}">
                <a16:creationId xmlns:a16="http://schemas.microsoft.com/office/drawing/2014/main" id="{EF6122D9-D520-4F5A-9BFA-718D16C11CBE}"/>
              </a:ext>
            </a:extLst>
          </p:cNvPr>
          <p:cNvPicPr>
            <a:picLocks noGrp="1" noChangeAspect="1"/>
          </p:cNvPicPr>
          <p:nvPr>
            <p:ph idx="1"/>
          </p:nvPr>
        </p:nvPicPr>
        <p:blipFill>
          <a:blip r:embed="rId2"/>
          <a:stretch>
            <a:fillRect/>
          </a:stretch>
        </p:blipFill>
        <p:spPr>
          <a:xfrm>
            <a:off x="1777373" y="1020763"/>
            <a:ext cx="5543216" cy="5148262"/>
          </a:xfrm>
          <a:prstGeom prst="rect">
            <a:avLst/>
          </a:prstGeom>
        </p:spPr>
      </p:pic>
    </p:spTree>
    <p:extLst>
      <p:ext uri="{BB962C8B-B14F-4D97-AF65-F5344CB8AC3E}">
        <p14:creationId xmlns:p14="http://schemas.microsoft.com/office/powerpoint/2010/main" val="878620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573198" y="1033508"/>
            <a:ext cx="7032404" cy="5136935"/>
          </a:xfrm>
          <a:prstGeom prst="rect">
            <a:avLst/>
          </a:prstGeom>
        </p:spPr>
      </p:pic>
      <p:sp>
        <p:nvSpPr>
          <p:cNvPr id="5" name="Title 4">
            <a:extLst>
              <a:ext uri="{FF2B5EF4-FFF2-40B4-BE49-F238E27FC236}">
                <a16:creationId xmlns:a16="http://schemas.microsoft.com/office/drawing/2014/main" id="{4B9D5601-F541-4279-8A43-D11807B06AD1}"/>
              </a:ext>
            </a:extLst>
          </p:cNvPr>
          <p:cNvSpPr>
            <a:spLocks noGrp="1"/>
          </p:cNvSpPr>
          <p:nvPr>
            <p:ph type="title"/>
          </p:nvPr>
        </p:nvSpPr>
        <p:spPr/>
        <p:txBody>
          <a:bodyPr/>
          <a:lstStyle/>
          <a:p>
            <a:r>
              <a:rPr lang="en-US" u="sng" dirty="0"/>
              <a:t>Subscribe to the ”DevOps at Microsoft” YouTube channel</a:t>
            </a:r>
            <a:endParaRPr lang="en-US" dirty="0"/>
          </a:p>
        </p:txBody>
      </p:sp>
      <p:sp>
        <p:nvSpPr>
          <p:cNvPr id="7" name="Text Placeholder 6">
            <a:extLst>
              <a:ext uri="{FF2B5EF4-FFF2-40B4-BE49-F238E27FC236}">
                <a16:creationId xmlns:a16="http://schemas.microsoft.com/office/drawing/2014/main" id="{63BC80B9-EC32-4DBA-83A6-06332FA16182}"/>
              </a:ext>
            </a:extLst>
          </p:cNvPr>
          <p:cNvSpPr>
            <a:spLocks noGrp="1"/>
          </p:cNvSpPr>
          <p:nvPr>
            <p:ph type="body" sz="quarter" idx="10"/>
          </p:nvPr>
        </p:nvSpPr>
        <p:spPr/>
        <p:txBody>
          <a:bodyPr/>
          <a:lstStyle/>
          <a:p>
            <a:r>
              <a:rPr lang="en-US" dirty="0">
                <a:hlinkClick r:id="rId4"/>
              </a:rPr>
              <a:t>https://www.youtube.com/channel/UC-ikyViYMM69joIAv7dlMsA</a:t>
            </a:r>
            <a:endParaRPr lang="en-US"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88796" y="860533"/>
            <a:ext cx="9232797" cy="513693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88796" y="995443"/>
            <a:ext cx="5741121" cy="4865691"/>
          </a:xfrm>
        </p:spPr>
        <p:txBody>
          <a:bodyPr/>
          <a:lstStyle/>
          <a:p>
            <a:r>
              <a:rPr lang="en-US" dirty="0">
                <a:solidFill>
                  <a:schemeClr val="bg1"/>
                </a:solidFill>
              </a:rPr>
              <a:t>Resources</a:t>
            </a:r>
            <a:br>
              <a:rPr lang="en-US" dirty="0">
                <a:solidFill>
                  <a:schemeClr val="bg1"/>
                </a:solidFill>
              </a:rPr>
            </a:br>
            <a:br>
              <a:rPr lang="en-US" sz="3235"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2941" dirty="0">
                <a:hlinkClick r:id="rId3"/>
              </a:rPr>
              <a:t>https://ptdrv.linkedin.com/2x6qwb3</a:t>
            </a:r>
            <a:br>
              <a:rPr lang="en-US" sz="2941" dirty="0"/>
            </a:br>
            <a:br>
              <a:rPr lang="en-US" sz="2941" dirty="0"/>
            </a:br>
            <a:r>
              <a:rPr lang="en-US" dirty="0">
                <a:solidFill>
                  <a:schemeClr val="bg1"/>
                </a:solidFill>
              </a:rPr>
              <a:t>Learn DevOps</a:t>
            </a:r>
            <a:br>
              <a:rPr lang="en-US" dirty="0">
                <a:solidFill>
                  <a:schemeClr val="bg1"/>
                </a:solidFill>
              </a:rPr>
            </a:br>
            <a:r>
              <a:rPr lang="en-US" sz="2941"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5373251" y="1685074"/>
            <a:ext cx="3491674" cy="3486429"/>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509" y="1077390"/>
            <a:ext cx="3056612" cy="3990537"/>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230" y="860533"/>
            <a:ext cx="5136935" cy="5136935"/>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5836" y="4908451"/>
            <a:ext cx="3995394" cy="706095"/>
          </a:xfrm>
          <a:prstGeom prst="rect">
            <a:avLst/>
          </a:prstGeom>
          <a:noFill/>
        </p:spPr>
        <p:txBody>
          <a:bodyPr wrap="square" lIns="134464" tIns="107571" rIns="134464" bIns="107571" rtlCol="0">
            <a:spAutoFit/>
          </a:bodyPr>
          <a:lstStyle/>
          <a:p>
            <a:pPr defTabSz="685460" fontAlgn="auto">
              <a:lnSpc>
                <a:spcPct val="90000"/>
              </a:lnSpc>
              <a:spcBef>
                <a:spcPts val="0"/>
              </a:spcBef>
              <a:spcAft>
                <a:spcPts val="441"/>
              </a:spcAft>
            </a:pPr>
            <a:r>
              <a:rPr lang="en-US" sz="1765" b="0" dirty="0">
                <a:solidFill>
                  <a:srgbClr val="FFFFFF"/>
                </a:solidFill>
                <a:latin typeface="Segoe UI Semilight"/>
                <a:cs typeface="+mn-cs"/>
              </a:rPr>
              <a:t>Dave Burnison </a:t>
            </a:r>
            <a:br>
              <a:rPr lang="en-US" sz="1765" b="0" dirty="0">
                <a:solidFill>
                  <a:srgbClr val="FFFFFF"/>
                </a:solidFill>
                <a:latin typeface="Segoe UI Semilight"/>
                <a:cs typeface="+mn-cs"/>
              </a:rPr>
            </a:br>
            <a:r>
              <a:rPr lang="en-US" sz="1765" b="0" dirty="0">
                <a:solidFill>
                  <a:srgbClr val="353535"/>
                </a:solidFill>
                <a:latin typeface="Segoe UI Semilight"/>
                <a:cs typeface="+mn-cs"/>
                <a:hlinkClick r:id="rId4"/>
              </a:rPr>
              <a:t>Dave.Burnison@Microsoft.com</a:t>
            </a:r>
            <a:endParaRPr lang="en-US" sz="1765" b="0" dirty="0">
              <a:gradFill>
                <a:gsLst>
                  <a:gs pos="2917">
                    <a:srgbClr val="353535"/>
                  </a:gs>
                  <a:gs pos="30000">
                    <a:srgbClr val="353535"/>
                  </a:gs>
                </a:gsLst>
                <a:lin ang="5400000" scaled="0"/>
              </a:gradFill>
              <a:latin typeface="Segoe UI Semilight"/>
              <a:cs typeface="+mn-cs"/>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05724" y="5325110"/>
            <a:ext cx="8059834" cy="454369"/>
          </a:xfrm>
          <a:prstGeom prst="rect">
            <a:avLst/>
          </a:prstGeom>
          <a:noFill/>
          <a:ln w="12700">
            <a:noFill/>
            <a:miter lim="800000"/>
            <a:headEnd type="none" w="sm" len="sm"/>
            <a:tailEnd type="none" w="sm" len="sm"/>
          </a:ln>
          <a:effectLst/>
        </p:spPr>
        <p:txBody>
          <a:bodyPr vert="horz" wrap="square" lIns="134311" tIns="107449" rIns="134311" bIns="107449" numCol="1" anchor="t" anchorCtr="0" compatLnSpc="1">
            <a:prstTxWarp prst="textNoShape">
              <a:avLst/>
            </a:prstTxWarp>
            <a:spAutoFit/>
          </a:bodyPr>
          <a:lstStyle/>
          <a:p>
            <a:pPr defTabSz="684758" eaLnBrk="0" fontAlgn="auto" hangingPunct="0">
              <a:spcBef>
                <a:spcPts val="0"/>
              </a:spcBef>
              <a:spcAft>
                <a:spcPts val="0"/>
              </a:spcAft>
              <a:defRPr/>
            </a:pPr>
            <a:r>
              <a:rPr lang="en-US" sz="514" b="0"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684758" eaLnBrk="0" fontAlgn="auto" hangingPunct="0">
              <a:spcBef>
                <a:spcPts val="0"/>
              </a:spcBef>
              <a:spcAft>
                <a:spcPts val="0"/>
              </a:spcAft>
              <a:defRPr/>
            </a:pPr>
            <a:r>
              <a:rPr lang="en-US" sz="514" b="0"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8064051" y="1212634"/>
            <a:ext cx="738712" cy="143269"/>
          </a:xfrm>
          <a:prstGeom prst="rect">
            <a:avLst/>
          </a:prstGeom>
        </p:spPr>
      </p:pic>
      <p:pic>
        <p:nvPicPr>
          <p:cNvPr id="6" name="Picture 5" descr="VS_Wht_rgb.w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46" y="3227536"/>
            <a:ext cx="2014924" cy="355575"/>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633684" y="1134028"/>
            <a:ext cx="7876633" cy="549799"/>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576608" y="1765310"/>
            <a:ext cx="8307879" cy="3661387"/>
          </a:xfrm>
        </p:spPr>
        <p:txBody>
          <a:bodyPr>
            <a:normAutofit/>
          </a:bodyPr>
          <a:lstStyle/>
          <a:p>
            <a:r>
              <a:rPr lang="en-US" sz="2697" dirty="0">
                <a:solidFill>
                  <a:schemeClr val="bg1"/>
                </a:solidFill>
              </a:rPr>
              <a:t>Identify Problems </a:t>
            </a:r>
            <a:r>
              <a:rPr lang="en-US" dirty="0">
                <a:solidFill>
                  <a:schemeClr val="bg1"/>
                </a:solidFill>
              </a:rPr>
              <a:t>(especially root problems)</a:t>
            </a:r>
          </a:p>
          <a:p>
            <a:r>
              <a:rPr lang="en-US" sz="2697" dirty="0">
                <a:solidFill>
                  <a:schemeClr val="bg1"/>
                </a:solidFill>
              </a:rPr>
              <a:t>Determine the requirements to solve each problem</a:t>
            </a:r>
          </a:p>
          <a:p>
            <a:r>
              <a:rPr lang="en-US" sz="2697" dirty="0">
                <a:solidFill>
                  <a:schemeClr val="bg1"/>
                </a:solidFill>
              </a:rPr>
              <a:t>Determine the best technology options available to help solve the problem</a:t>
            </a:r>
          </a:p>
          <a:p>
            <a:r>
              <a:rPr lang="en-US" sz="2697" dirty="0">
                <a:solidFill>
                  <a:schemeClr val="bg1"/>
                </a:solidFill>
              </a:rPr>
              <a:t>Identify strategic partners</a:t>
            </a:r>
          </a:p>
          <a:p>
            <a:r>
              <a:rPr lang="en-US" sz="2697" dirty="0">
                <a:solidFill>
                  <a:schemeClr val="bg1"/>
                </a:solidFill>
              </a:rPr>
              <a:t>Determine likely barriers</a:t>
            </a:r>
          </a:p>
          <a:p>
            <a:r>
              <a:rPr lang="en-US" sz="2697" dirty="0">
                <a:solidFill>
                  <a:schemeClr val="bg1"/>
                </a:solidFill>
              </a:rPr>
              <a:t>Determine additional value (if any)</a:t>
            </a:r>
          </a:p>
          <a:p>
            <a:r>
              <a:rPr lang="en-US" sz="2697" dirty="0">
                <a:solidFill>
                  <a:schemeClr val="bg1"/>
                </a:solidFill>
              </a:rPr>
              <a:t>Get Started</a:t>
            </a:r>
          </a:p>
        </p:txBody>
      </p:sp>
      <p:grpSp>
        <p:nvGrpSpPr>
          <p:cNvPr id="9" name="Group 8"/>
          <p:cNvGrpSpPr/>
          <p:nvPr/>
        </p:nvGrpSpPr>
        <p:grpSpPr>
          <a:xfrm>
            <a:off x="5305325" y="3093959"/>
            <a:ext cx="2274626" cy="1004087"/>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4999" fontAlgn="auto">
                <a:spcBef>
                  <a:spcPts val="0"/>
                </a:spcBef>
                <a:spcAft>
                  <a:spcPts val="0"/>
                </a:spcAft>
              </a:pPr>
              <a:endParaRPr lang="en-US" sz="1349" b="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6786931" y="3958985"/>
            <a:ext cx="1744566" cy="581522"/>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837" y="2163018"/>
            <a:ext cx="5721402" cy="2625223"/>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057" i="1" dirty="0">
                <a:solidFill>
                  <a:schemeClr val="tx1"/>
                </a:solidFill>
              </a:rPr>
              <a:t>Donovan Brown</a:t>
            </a:r>
            <a:br>
              <a:rPr lang="en-US" sz="2057" i="1" dirty="0">
                <a:solidFill>
                  <a:schemeClr val="tx1"/>
                </a:solidFill>
              </a:rPr>
            </a:br>
            <a:r>
              <a:rPr lang="en-US" sz="2057" i="1" dirty="0">
                <a:solidFill>
                  <a:schemeClr val="tx1"/>
                </a:solidFill>
              </a:rPr>
              <a:t>Principal Cloud Developer Advocate</a:t>
            </a:r>
            <a:br>
              <a:rPr lang="en-US" sz="2057" i="1" dirty="0">
                <a:solidFill>
                  <a:schemeClr val="tx1"/>
                </a:solidFill>
              </a:rPr>
            </a:br>
            <a:r>
              <a:rPr lang="en-US" sz="2057" i="1" dirty="0">
                <a:solidFill>
                  <a:schemeClr val="tx1"/>
                </a:solidFill>
              </a:rPr>
              <a:t>Cloud Developer Advocacy US</a:t>
            </a:r>
            <a:br>
              <a:rPr lang="en-US" sz="2057" i="1" dirty="0">
                <a:solidFill>
                  <a:schemeClr val="tx1"/>
                </a:solidFill>
              </a:rPr>
            </a:br>
            <a:r>
              <a:rPr lang="en-US" sz="2098" i="1" dirty="0">
                <a:solidFill>
                  <a:schemeClr val="tx1"/>
                </a:solidFill>
              </a:rPr>
              <a:t>@</a:t>
            </a:r>
            <a:r>
              <a:rPr lang="en-US" sz="2098" i="1" dirty="0" err="1">
                <a:solidFill>
                  <a:schemeClr val="tx1"/>
                </a:solidFill>
              </a:rPr>
              <a:t>donovanbrown</a:t>
            </a:r>
            <a:endParaRPr lang="en-US" sz="2098" i="1" dirty="0">
              <a:solidFill>
                <a:schemeClr val="tx1"/>
              </a:solidFill>
            </a:endParaRP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5862025" y="860898"/>
            <a:ext cx="3276140" cy="5136205"/>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685130"/>
            <a:r>
              <a:rPr lang="en-US" altLang="ja-JP" sz="2647" dirty="0">
                <a:cs typeface="Segoe UI"/>
              </a:rPr>
              <a:t>DevOps is the union of people, process, and tools </a:t>
            </a:r>
            <a:br>
              <a:rPr lang="en-US" altLang="ja-JP" sz="2647" dirty="0">
                <a:cs typeface="Segoe UI"/>
              </a:rPr>
            </a:br>
            <a:r>
              <a:rPr lang="en-US" altLang="ja-JP" sz="2647" dirty="0">
                <a:cs typeface="Segoe UI"/>
              </a:rPr>
              <a:t>to enable continuous delivery of value of our end uses. </a:t>
            </a:r>
            <a:endParaRPr lang="ja-JP" altLang="en-US" sz="2647" dirty="0"/>
          </a:p>
        </p:txBody>
      </p:sp>
      <p:sp>
        <p:nvSpPr>
          <p:cNvPr id="43" name="Content Placeholder 42">
            <a:extLst>
              <a:ext uri="{FF2B5EF4-FFF2-40B4-BE49-F238E27FC236}">
                <a16:creationId xmlns:a16="http://schemas.microsoft.com/office/drawing/2014/main" id="{77FF4D49-B011-4CA4-8BDC-0443EF0890F9}"/>
              </a:ext>
            </a:extLst>
          </p:cNvPr>
          <p:cNvSpPr>
            <a:spLocks noGrp="1"/>
          </p:cNvSpPr>
          <p:nvPr>
            <p:ph idx="1"/>
          </p:nvPr>
        </p:nvSpPr>
        <p:spPr/>
        <p:txBody>
          <a:bodyPr/>
          <a:lstStyle/>
          <a:p>
            <a:endParaRPr lang="en-US"/>
          </a:p>
        </p:txBody>
      </p:sp>
      <p:sp>
        <p:nvSpPr>
          <p:cNvPr id="44" name="Text Placeholder 43">
            <a:extLst>
              <a:ext uri="{FF2B5EF4-FFF2-40B4-BE49-F238E27FC236}">
                <a16:creationId xmlns:a16="http://schemas.microsoft.com/office/drawing/2014/main" id="{19111600-0FFF-4D53-85E5-052E703410AF}"/>
              </a:ext>
            </a:extLst>
          </p:cNvPr>
          <p:cNvSpPr>
            <a:spLocks noGrp="1"/>
          </p:cNvSpPr>
          <p:nvPr>
            <p:ph type="body" sz="quarter" idx="13"/>
          </p:nvPr>
        </p:nvSpPr>
        <p:spPr/>
        <p:txBody>
          <a:bodyPr/>
          <a:lstStyle/>
          <a:p>
            <a:endParaRPr lang="en-US"/>
          </a:p>
        </p:txBody>
      </p:sp>
      <p:grpSp>
        <p:nvGrpSpPr>
          <p:cNvPr id="8" name="Group 7"/>
          <p:cNvGrpSpPr/>
          <p:nvPr/>
        </p:nvGrpSpPr>
        <p:grpSpPr>
          <a:xfrm>
            <a:off x="3205904" y="4564792"/>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Process</a:t>
              </a:r>
              <a:endParaRPr lang="ja-JP" altLang="en-US" sz="2940" dirty="0">
                <a:ln w="0"/>
                <a:gradFill>
                  <a:gsLst>
                    <a:gs pos="1250">
                      <a:schemeClr val="bg1"/>
                    </a:gs>
                    <a:gs pos="100000">
                      <a:schemeClr val="bg1"/>
                    </a:gs>
                  </a:gsLst>
                  <a:lin ang="0" scaled="0"/>
                </a:gradFill>
              </a:endParaRPr>
            </a:p>
          </p:txBody>
        </p:sp>
      </p:grpSp>
      <p:grpSp>
        <p:nvGrpSpPr>
          <p:cNvPr id="9" name="Group 8"/>
          <p:cNvGrpSpPr/>
          <p:nvPr/>
        </p:nvGrpSpPr>
        <p:grpSpPr>
          <a:xfrm>
            <a:off x="6035141" y="4564793"/>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Tools</a:t>
              </a:r>
              <a:endParaRPr lang="ja-JP" altLang="en-US" sz="2940" dirty="0">
                <a:ln w="0"/>
                <a:gradFill>
                  <a:gsLst>
                    <a:gs pos="1250">
                      <a:schemeClr val="bg1"/>
                    </a:gs>
                    <a:gs pos="100000">
                      <a:schemeClr val="bg1"/>
                    </a:gs>
                  </a:gsLst>
                  <a:lin ang="0" scaled="0"/>
                </a:gradFill>
              </a:endParaRPr>
            </a:p>
          </p:txBody>
        </p:sp>
      </p:grpSp>
      <p:grpSp>
        <p:nvGrpSpPr>
          <p:cNvPr id="19" name="Group 18"/>
          <p:cNvGrpSpPr/>
          <p:nvPr/>
        </p:nvGrpSpPr>
        <p:grpSpPr>
          <a:xfrm>
            <a:off x="376666" y="4568701"/>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People</a:t>
              </a:r>
              <a:endParaRPr lang="ja-JP" altLang="en-US" sz="294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976168"/>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2254922"/>
            <a:ext cx="977998" cy="1919902"/>
          </a:xfrm>
          <a:prstGeom prst="rect">
            <a:avLst/>
          </a:prstGeom>
        </p:spPr>
      </p:pic>
      <p:grpSp>
        <p:nvGrpSpPr>
          <p:cNvPr id="5" name="Group 4"/>
          <p:cNvGrpSpPr/>
          <p:nvPr/>
        </p:nvGrpSpPr>
        <p:grpSpPr>
          <a:xfrm>
            <a:off x="3359250" y="1975203"/>
            <a:ext cx="2425502"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grpSp>
      <p:grpSp>
        <p:nvGrpSpPr>
          <p:cNvPr id="4" name="Group 4"/>
          <p:cNvGrpSpPr>
            <a:grpSpLocks noChangeAspect="1"/>
          </p:cNvGrpSpPr>
          <p:nvPr/>
        </p:nvGrpSpPr>
        <p:grpSpPr bwMode="auto">
          <a:xfrm>
            <a:off x="5809660" y="1323263"/>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grpSp>
      <p:sp>
        <p:nvSpPr>
          <p:cNvPr id="25" name="TextBox 24"/>
          <p:cNvSpPr txBox="1"/>
          <p:nvPr/>
        </p:nvSpPr>
        <p:spPr>
          <a:xfrm>
            <a:off x="858347" y="2848989"/>
            <a:ext cx="614597"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tx1">
                        <a:lumMod val="50000"/>
                      </a:schemeClr>
                    </a:gs>
                    <a:gs pos="30000">
                      <a:schemeClr val="tx1">
                        <a:lumMod val="50000"/>
                      </a:schemeClr>
                    </a:gs>
                  </a:gsLst>
                  <a:lin ang="5400000" scaled="0"/>
                </a:gradFill>
              </a:rPr>
              <a:t>DEV</a:t>
            </a:r>
            <a:endParaRPr lang="ja-JP" altLang="en-US" sz="1176"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1935898" y="2594992"/>
            <a:ext cx="90903" cy="100848"/>
          </a:xfrm>
          <a:prstGeom prst="rect">
            <a:avLst/>
          </a:prstGeom>
        </p:spPr>
      </p:pic>
      <p:pic>
        <p:nvPicPr>
          <p:cNvPr id="57" name="Picture 56"/>
          <p:cNvPicPr>
            <a:picLocks/>
          </p:cNvPicPr>
          <p:nvPr/>
        </p:nvPicPr>
        <p:blipFill>
          <a:blip r:embed="rId9"/>
          <a:stretch>
            <a:fillRect/>
          </a:stretch>
        </p:blipFill>
        <p:spPr>
          <a:xfrm flipH="1">
            <a:off x="2137757" y="2594992"/>
            <a:ext cx="90903" cy="100848"/>
          </a:xfrm>
          <a:prstGeom prst="rect">
            <a:avLst/>
          </a:prstGeom>
        </p:spPr>
      </p:pic>
      <p:sp>
        <p:nvSpPr>
          <p:cNvPr id="58" name="TextBox 57"/>
          <p:cNvSpPr txBox="1"/>
          <p:nvPr/>
        </p:nvSpPr>
        <p:spPr>
          <a:xfrm>
            <a:off x="1801503" y="2848989"/>
            <a:ext cx="617803"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bg1"/>
                    </a:gs>
                    <a:gs pos="30000">
                      <a:schemeClr val="bg1"/>
                    </a:gs>
                  </a:gsLst>
                  <a:lin ang="5400000" scaled="0"/>
                </a:gradFill>
              </a:rPr>
              <a:t>OPS</a:t>
            </a:r>
            <a:endParaRPr lang="ja-JP" altLang="en-US" sz="1176"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356170"/>
            <a:ext cx="9114045" cy="1011046"/>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Shared Mission:</a:t>
            </a:r>
            <a:br>
              <a:rPr lang="en-US" sz="1500" dirty="0">
                <a:gradFill>
                  <a:gsLst>
                    <a:gs pos="2917">
                      <a:schemeClr val="tx1"/>
                    </a:gs>
                    <a:gs pos="30000">
                      <a:schemeClr val="tx1"/>
                    </a:gs>
                  </a:gsLst>
                  <a:lin ang="5400000" scaled="0"/>
                </a:gradFill>
              </a:rPr>
            </a:br>
            <a:r>
              <a:rPr lang="en-US" sz="2100" dirty="0">
                <a:gradFill>
                  <a:gsLst>
                    <a:gs pos="2917">
                      <a:schemeClr val="tx1"/>
                    </a:gs>
                    <a:gs pos="30000">
                      <a:schemeClr val="tx1"/>
                    </a:gs>
                  </a:gsLst>
                  <a:lin ang="5400000" scaled="0"/>
                </a:gradFill>
              </a:rPr>
              <a:t>Deliver a great product or service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sp>
        <p:nvSpPr>
          <p:cNvPr id="3" name="Text Placeholder 2">
            <a:extLst>
              <a:ext uri="{FF2B5EF4-FFF2-40B4-BE49-F238E27FC236}">
                <a16:creationId xmlns:a16="http://schemas.microsoft.com/office/drawing/2014/main" id="{7715DC60-79C0-4D65-86CC-6F749FC807D7}"/>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F2507696-A435-4842-8A8A-F0778465451E}"/>
              </a:ext>
            </a:extLst>
          </p:cNvPr>
          <p:cNvGrpSpPr/>
          <p:nvPr/>
        </p:nvGrpSpPr>
        <p:grpSpPr>
          <a:xfrm>
            <a:off x="678847" y="1882281"/>
            <a:ext cx="7663126" cy="1650302"/>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30" name="TextBox 29"/>
            <p:cNvSpPr txBox="1"/>
            <p:nvPr/>
          </p:nvSpPr>
          <p:spPr>
            <a:xfrm>
              <a:off x="1211439" y="1389649"/>
              <a:ext cx="4834256" cy="1847759"/>
            </a:xfrm>
            <a:prstGeom prst="rect">
              <a:avLst/>
            </a:prstGeom>
            <a:noFill/>
          </p:spPr>
          <p:txBody>
            <a:bodyPr wrap="square" rtlCol="0">
              <a:spAutoFit/>
            </a:bodyPr>
            <a:lstStyle/>
            <a:p>
              <a:pPr defTabSz="684999"/>
              <a:r>
                <a:rPr lang="en-US" sz="2057" u="sng" dirty="0">
                  <a:solidFill>
                    <a:schemeClr val="bg1"/>
                  </a:solidFill>
                  <a:latin typeface="Segoe UI Light"/>
                </a:rPr>
                <a:t>People</a:t>
              </a:r>
            </a:p>
            <a:p>
              <a:pPr marL="336179" indent="-336179" defTabSz="684999">
                <a:buFont typeface="Arial" panose="020B0604020202020204" pitchFamily="34" charset="0"/>
                <a:buChar char="•"/>
              </a:pPr>
              <a:r>
                <a:rPr lang="en-US" sz="2057" dirty="0">
                  <a:solidFill>
                    <a:schemeClr val="bg1"/>
                  </a:solidFill>
                  <a:latin typeface="Segoe UI Light"/>
                </a:rPr>
                <a:t>Adaptive Teams</a:t>
              </a:r>
            </a:p>
            <a:p>
              <a:pPr marL="336179" indent="-336179" defTabSz="684999">
                <a:buFont typeface="Arial" panose="020B0604020202020204" pitchFamily="34" charset="0"/>
                <a:buChar char="•"/>
              </a:pPr>
              <a:r>
                <a:rPr lang="en-US" sz="2057" dirty="0">
                  <a:solidFill>
                    <a:schemeClr val="bg1"/>
                  </a:solidFill>
                  <a:latin typeface="Segoe UI Light"/>
                </a:rPr>
                <a:t>Collaborative</a:t>
              </a:r>
            </a:p>
            <a:p>
              <a:pPr marL="336179" indent="-336179" defTabSz="684999">
                <a:buFont typeface="Arial" panose="020B0604020202020204" pitchFamily="34" charset="0"/>
                <a:buChar char="•"/>
              </a:pPr>
              <a:r>
                <a:rPr lang="en-US" sz="205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196459" y="3545638"/>
            <a:ext cx="4497354" cy="2010428"/>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1" cy="1847759"/>
            </a:xfrm>
            <a:prstGeom prst="rect">
              <a:avLst/>
            </a:prstGeom>
            <a:noFill/>
          </p:spPr>
          <p:txBody>
            <a:bodyPr wrap="square" rtlCol="0">
              <a:spAutoFit/>
            </a:bodyPr>
            <a:lstStyle/>
            <a:p>
              <a:pPr defTabSz="684999"/>
              <a:r>
                <a:rPr lang="en-US" sz="2057" u="sng" dirty="0">
                  <a:solidFill>
                    <a:schemeClr val="bg1"/>
                  </a:solidFill>
                  <a:latin typeface="Segoe UI Light"/>
                </a:rPr>
                <a:t>Products/Tools</a:t>
              </a:r>
            </a:p>
            <a:p>
              <a:pPr marL="336179" indent="-336179" defTabSz="684999">
                <a:buFont typeface="Arial" panose="020B0604020202020204" pitchFamily="34" charset="0"/>
                <a:buChar char="•"/>
              </a:pPr>
              <a:r>
                <a:rPr lang="en-US" sz="2057" dirty="0">
                  <a:solidFill>
                    <a:schemeClr val="bg1"/>
                  </a:solidFill>
                  <a:latin typeface="Segoe UI Light"/>
                </a:rPr>
                <a:t>Flexible &amp; Scalable</a:t>
              </a:r>
            </a:p>
            <a:p>
              <a:pPr marL="336179" indent="-336179" defTabSz="684999">
                <a:buFont typeface="Arial" panose="020B0604020202020204" pitchFamily="34" charset="0"/>
                <a:buChar char="•"/>
              </a:pPr>
              <a:r>
                <a:rPr lang="en-US" sz="2057" dirty="0">
                  <a:solidFill>
                    <a:schemeClr val="bg1"/>
                  </a:solidFill>
                  <a:latin typeface="Segoe UI Light"/>
                </a:rPr>
                <a:t>Interoperable</a:t>
              </a:r>
            </a:p>
            <a:p>
              <a:pPr marL="336179" indent="-336179" defTabSz="684999">
                <a:buFont typeface="Arial" panose="020B0604020202020204" pitchFamily="34" charset="0"/>
                <a:buChar char="•"/>
              </a:pPr>
              <a:r>
                <a:rPr lang="en-US" sz="205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4977938" y="1882282"/>
            <a:ext cx="3554418" cy="1675139"/>
          </a:xfrm>
          <a:prstGeom prst="rect">
            <a:avLst/>
          </a:prstGeom>
          <a:noFill/>
        </p:spPr>
        <p:txBody>
          <a:bodyPr wrap="square" rtlCol="0">
            <a:spAutoFit/>
          </a:bodyPr>
          <a:lstStyle/>
          <a:p>
            <a:pPr defTabSz="684999"/>
            <a:r>
              <a:rPr lang="en-US" sz="2057" u="sng" dirty="0">
                <a:solidFill>
                  <a:schemeClr val="bg1"/>
                </a:solidFill>
                <a:latin typeface="Segoe UI Light"/>
              </a:rPr>
              <a:t>Process</a:t>
            </a:r>
          </a:p>
          <a:p>
            <a:pPr marL="336179" indent="-336179" defTabSz="684999">
              <a:buFont typeface="Arial" panose="020B0604020202020204" pitchFamily="34" charset="0"/>
              <a:buChar char="•"/>
            </a:pPr>
            <a:r>
              <a:rPr lang="en-US" sz="2057" dirty="0">
                <a:solidFill>
                  <a:schemeClr val="bg1"/>
                </a:solidFill>
                <a:latin typeface="Segoe UI Light"/>
              </a:rPr>
              <a:t>Visibility &amp; Accountability</a:t>
            </a:r>
          </a:p>
          <a:p>
            <a:pPr marL="336179" indent="-336179" defTabSz="684999">
              <a:buFont typeface="Arial" panose="020B0604020202020204" pitchFamily="34" charset="0"/>
              <a:buChar char="•"/>
            </a:pPr>
            <a:r>
              <a:rPr lang="en-US" sz="2057" dirty="0">
                <a:solidFill>
                  <a:schemeClr val="bg1"/>
                </a:solidFill>
                <a:latin typeface="Segoe UI Light"/>
              </a:rPr>
              <a:t>Eliminate Waste</a:t>
            </a:r>
          </a:p>
          <a:p>
            <a:pPr marL="336179" indent="-336179" defTabSz="684999">
              <a:buFont typeface="Arial" panose="020B0604020202020204" pitchFamily="34" charset="0"/>
              <a:buChar char="•"/>
            </a:pPr>
            <a:r>
              <a:rPr lang="en-US" sz="2057" dirty="0">
                <a:solidFill>
                  <a:schemeClr val="bg1"/>
                </a:solidFill>
                <a:latin typeface="Segoe UI Light"/>
              </a:rPr>
              <a:t>Increase Efficiency</a:t>
            </a:r>
          </a:p>
          <a:p>
            <a:pPr marL="336179" indent="-336179" defTabSz="684999">
              <a:buFont typeface="Arial" panose="020B0604020202020204" pitchFamily="34" charset="0"/>
              <a:buChar char="•"/>
            </a:pPr>
            <a:r>
              <a:rPr lang="en-US" sz="205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942" y="1424569"/>
            <a:ext cx="7595514" cy="3525098"/>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8" name="Text Placeholder 7">
            <a:extLst>
              <a:ext uri="{FF2B5EF4-FFF2-40B4-BE49-F238E27FC236}">
                <a16:creationId xmlns:a16="http://schemas.microsoft.com/office/drawing/2014/main" id="{AED17BDE-CEEC-4EF5-8B7B-6EB07B4EED1E}"/>
              </a:ext>
            </a:extLst>
          </p:cNvPr>
          <p:cNvSpPr>
            <a:spLocks noGrp="1"/>
          </p:cNvSpPr>
          <p:nvPr>
            <p:ph type="body" sz="quarter" idx="10"/>
          </p:nvPr>
        </p:nvSpPr>
        <p:spPr>
          <a:xfrm>
            <a:off x="261188" y="6507593"/>
            <a:ext cx="8574837" cy="198090"/>
          </a:xfrm>
        </p:spPr>
        <p:txBody>
          <a:bodyPr/>
          <a:lstStyle/>
          <a:p>
            <a:r>
              <a:rPr lang="en-US" sz="2400" dirty="0"/>
              <a:t>http://github.com/microsoft</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4101612" y="5212381"/>
            <a:ext cx="48879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r" defTabSz="685800" eaLnBrk="0" hangingPunct="0"/>
            <a:r>
              <a:rPr lang="en-US" altLang="en-US" sz="750" dirty="0">
                <a:latin typeface="Arial" panose="020B0604020202020204" pitchFamily="34" charset="0"/>
              </a:rPr>
              <a:t>Hit Refresh</a:t>
            </a:r>
          </a:p>
          <a:p>
            <a:pPr marL="342900" lvl="1" algn="r" defTabSz="685800" eaLnBrk="0" hangingPunct="0"/>
            <a:r>
              <a:rPr lang="en-US" altLang="en-US" sz="1200" b="0" dirty="0">
                <a:latin typeface="Arial" panose="020B0604020202020204" pitchFamily="34" charset="0"/>
              </a:rPr>
              <a:t>The Quest to Rediscover Microsoft's Soul </a:t>
            </a:r>
            <a:br>
              <a:rPr lang="en-US" altLang="en-US" sz="1200" b="0" dirty="0">
                <a:latin typeface="Arial" panose="020B0604020202020204" pitchFamily="34" charset="0"/>
              </a:rPr>
            </a:br>
            <a:r>
              <a:rPr lang="en-US" altLang="en-US" sz="1200" b="0" dirty="0">
                <a:latin typeface="Arial" panose="020B0604020202020204" pitchFamily="34" charset="0"/>
              </a:rPr>
              <a:t>and Imagine a Better Future for Everyone</a:t>
            </a:r>
            <a:endParaRPr lang="en-US" altLang="en-US" sz="4500" b="0" dirty="0">
              <a:latin typeface="Arial" panose="020B0604020202020204" pitchFamily="34" charset="0"/>
            </a:endParaRPr>
          </a:p>
          <a:p>
            <a:pPr marL="342900" lvl="1" algn="r" defTabSz="685800" eaLnBrk="0" hangingPunct="0"/>
            <a:r>
              <a:rPr lang="en-US" altLang="en-US" sz="750" b="0" dirty="0">
                <a:latin typeface="Arial" panose="020B0604020202020204" pitchFamily="34" charset="0"/>
              </a:rPr>
              <a:t>2017 - Satya Nadella, Greg Shaw, Jill Tracie Nichols - Biography &amp; Memoirs </a:t>
            </a:r>
          </a:p>
          <a:p>
            <a:pPr defTabSz="685800" eaLnBrk="0" hangingPunct="0"/>
            <a:endParaRPr lang="en-US" altLang="en-US" sz="1350" b="0" dirty="0">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391" y="4139456"/>
            <a:ext cx="714375" cy="1071563"/>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217074" y="5873619"/>
            <a:ext cx="2851079" cy="646331"/>
          </a:xfrm>
          <a:prstGeom prst="rect">
            <a:avLst/>
          </a:prstGeom>
          <a:noFill/>
        </p:spPr>
        <p:txBody>
          <a:bodyPr wrap="square" rtlCol="0">
            <a:spAutoFit/>
          </a:bodyPr>
          <a:lstStyle/>
          <a:p>
            <a:r>
              <a:rPr lang="en-US"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27205" y="4892225"/>
            <a:ext cx="5686366" cy="923330"/>
          </a:xfrm>
          <a:prstGeom prst="rect">
            <a:avLst/>
          </a:prstGeom>
          <a:noFill/>
        </p:spPr>
        <p:txBody>
          <a:bodyPr wrap="square" rtlCol="0">
            <a:spAutoFit/>
          </a:bodyPr>
          <a:lstStyle/>
          <a:p>
            <a:r>
              <a:rPr lang="en-US" u="sng" dirty="0"/>
              <a:t>Open Source: </a:t>
            </a:r>
          </a:p>
          <a:p>
            <a:r>
              <a:rPr lang="en-US" dirty="0"/>
              <a:t>Power BI, PowerShell, Visual Studio Code… 2218+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53" y="5835472"/>
            <a:ext cx="1882316" cy="684478"/>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45"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anim calcmode="lin" valueType="num">
                                      <p:cBhvr>
                                        <p:cTn id="25"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 name="Text Placeholder 2">
            <a:extLst>
              <a:ext uri="{FF2B5EF4-FFF2-40B4-BE49-F238E27FC236}">
                <a16:creationId xmlns:a16="http://schemas.microsoft.com/office/drawing/2014/main" id="{CFD0D4FE-187B-4B3E-8161-F12327C4B459}"/>
              </a:ext>
            </a:extLst>
          </p:cNvPr>
          <p:cNvSpPr>
            <a:spLocks noGrp="1"/>
          </p:cNvSpPr>
          <p:nvPr>
            <p:ph type="body" sz="quarter" idx="10"/>
          </p:nvPr>
        </p:nvSpPr>
        <p:spPr/>
        <p:txBody>
          <a:bodyPr/>
          <a:lstStyle/>
          <a:p>
            <a:endParaRPr lang="en-US"/>
          </a:p>
        </p:txBody>
      </p:sp>
      <p:sp>
        <p:nvSpPr>
          <p:cNvPr id="30" name="TextBox 29"/>
          <p:cNvSpPr txBox="1"/>
          <p:nvPr/>
        </p:nvSpPr>
        <p:spPr>
          <a:xfrm>
            <a:off x="4765978" y="2325636"/>
            <a:ext cx="4031456" cy="725455"/>
          </a:xfrm>
          <a:prstGeom prst="rect">
            <a:avLst/>
          </a:prstGeom>
          <a:noFill/>
        </p:spPr>
        <p:txBody>
          <a:bodyPr wrap="square" rtlCol="0">
            <a:spAutoFit/>
          </a:bodyPr>
          <a:lstStyle/>
          <a:p>
            <a:pPr defTabSz="684999"/>
            <a:r>
              <a:rPr lang="en-US" sz="205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4825438" y="3203818"/>
            <a:ext cx="1928809" cy="340452"/>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8" y="3190601"/>
              <a:ext cx="2089629" cy="461831"/>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487283" y="2781423"/>
            <a:ext cx="4084717" cy="2531897"/>
            <a:chOff x="655199" y="2273775"/>
            <a:chExt cx="5085323" cy="3152118"/>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925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5" y="2791644"/>
                <a:ext cx="1304926"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OPS</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5"/>
              <a:ext cx="1332607" cy="1589663"/>
              <a:chOff x="657018" y="2273775"/>
              <a:chExt cx="1332607" cy="1589663"/>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2" y="2677189"/>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Create</a:t>
                </a:r>
              </a:p>
            </p:txBody>
          </p:sp>
        </p:grpSp>
        <p:grpSp>
          <p:nvGrpSpPr>
            <p:cNvPr id="50" name="Group 49"/>
            <p:cNvGrpSpPr/>
            <p:nvPr/>
          </p:nvGrpSpPr>
          <p:grpSpPr>
            <a:xfrm>
              <a:off x="655199" y="3849054"/>
              <a:ext cx="1388132" cy="1576839"/>
              <a:chOff x="655199" y="3849054"/>
              <a:chExt cx="1388132" cy="1576839"/>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4381"/>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8395"/>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719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1096"/>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Monitor</a:t>
                </a:r>
              </a:p>
            </p:txBody>
          </p:sp>
        </p:grpSp>
        <p:sp>
          <p:nvSpPr>
            <p:cNvPr id="54" name="TextBox 53"/>
            <p:cNvSpPr txBox="1"/>
            <p:nvPr/>
          </p:nvSpPr>
          <p:spPr>
            <a:xfrm>
              <a:off x="1191748"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DEV</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5314101" y="5024975"/>
            <a:ext cx="1467605" cy="286599"/>
          </a:xfrm>
          <a:prstGeom prst="rect">
            <a:avLst/>
          </a:prstGeom>
          <a:noFill/>
        </p:spPr>
        <p:txBody>
          <a:bodyPr wrap="none" lIns="129012" tIns="103210" rIns="129012" bIns="103210" rtlCol="0">
            <a:spAutoFit/>
          </a:bodyPr>
          <a:lstStyle/>
          <a:p>
            <a:pPr defTabSz="657991">
              <a:lnSpc>
                <a:spcPct val="90000"/>
              </a:lnSpc>
              <a:spcAft>
                <a:spcPts val="423"/>
              </a:spcAft>
            </a:pPr>
            <a:r>
              <a:rPr lang="en-US" sz="564" i="1" kern="0" dirty="0">
                <a:solidFill>
                  <a:srgbClr val="008272"/>
                </a:solidFill>
                <a:latin typeface="Segoe UI Light"/>
              </a:rPr>
              <a:t>Source: Global Study by CA Technologies</a:t>
            </a:r>
          </a:p>
        </p:txBody>
      </p:sp>
      <p:grpSp>
        <p:nvGrpSpPr>
          <p:cNvPr id="77" name="Group 76"/>
          <p:cNvGrpSpPr/>
          <p:nvPr/>
        </p:nvGrpSpPr>
        <p:grpSpPr>
          <a:xfrm>
            <a:off x="4825438" y="3532041"/>
            <a:ext cx="1928809" cy="348077"/>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8" y="3633297"/>
              <a:ext cx="208962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4825438" y="3867892"/>
            <a:ext cx="2646213" cy="341774"/>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4825438" y="4197447"/>
            <a:ext cx="2646213" cy="34106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4825438" y="4526289"/>
            <a:ext cx="3219432" cy="348798"/>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4.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5.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3429</Words>
  <Application>Microsoft Office PowerPoint</Application>
  <PresentationFormat>On-screen Show (4:3)</PresentationFormat>
  <Paragraphs>404</Paragraphs>
  <Slides>37</Slides>
  <Notes>26</Notes>
  <HiddenSlides>0</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37</vt:i4>
      </vt:variant>
    </vt:vector>
  </HeadingPairs>
  <TitlesOfParts>
    <vt:vector size="60" baseType="lpstr">
      <vt:lpstr>Times New Roman</vt:lpstr>
      <vt:lpstr>Verdana</vt:lpstr>
      <vt:lpstr>Segoe UI Semilight</vt:lpstr>
      <vt:lpstr>Segoe Semibold</vt:lpstr>
      <vt:lpstr>Segoe UI Semibold</vt:lpstr>
      <vt:lpstr>Courier New</vt:lpstr>
      <vt:lpstr>Calibri</vt:lpstr>
      <vt:lpstr>Consolas</vt:lpstr>
      <vt:lpstr>Calibri Light</vt:lpstr>
      <vt:lpstr>Symbol</vt:lpstr>
      <vt:lpstr>Segoe UI Light</vt:lpstr>
      <vt:lpstr>Wingdings</vt:lpstr>
      <vt:lpstr>Segoe UI</vt:lpstr>
      <vt:lpstr>Arial</vt:lpstr>
      <vt:lpstr>Trebuchet MS</vt:lpstr>
      <vt:lpstr>Bodoni MT</vt:lpstr>
      <vt:lpstr>NG_MOC_Core_ModuleNew2</vt:lpstr>
      <vt:lpstr>Office Theme</vt:lpstr>
      <vt:lpstr>1_Template (March 2016)</vt:lpstr>
      <vt:lpstr>1_5-30404_TR16_General-Session_Template_16x9</vt:lpstr>
      <vt:lpstr>2_MSVID_White_16x9_2012-08-18</vt:lpstr>
      <vt:lpstr>5-50173_Microsoft_Ready_Light_Template</vt:lpstr>
      <vt:lpstr>think-cell Slide</vt:lpstr>
      <vt:lpstr>Architecting Microsoft Azure Solutions DevOps and Next Steps </vt:lpstr>
      <vt:lpstr>Architect Defined</vt:lpstr>
      <vt:lpstr>2016 CIO Priorities &amp; Challenges</vt:lpstr>
      <vt:lpstr>Translate Business Objectives Into Actions</vt:lpstr>
      <vt:lpstr>“DevOps is the union of people, process, and products to enable continuous delivery of value to our end users.”  Donovan Brown Principal Cloud Developer Advocate Cloud Developer Advocacy US @donovanbrown</vt:lpstr>
      <vt:lpstr>DevOps is the union of people, process, and tools  to enable continuous delivery of value of our end uses. </vt:lpstr>
      <vt:lpstr>DevOps Is About …</vt:lpstr>
      <vt:lpstr>Culture Change &amp; Digital Transformation</vt:lpstr>
      <vt:lpstr>DevOps is here… and driving business value</vt:lpstr>
      <vt:lpstr>PowerPoint Presentation</vt:lpstr>
      <vt:lpstr>PowerPoint Presentation</vt:lpstr>
      <vt:lpstr>Azure and DevOps are OPEN + DevOps with VSTS</vt:lpstr>
      <vt:lpstr>Get 3rd Party Extensions in the VSTS Marketplace</vt:lpstr>
      <vt:lpstr>DevOps – delivering value in the digital era</vt:lpstr>
      <vt:lpstr>Let’s Take A Look</vt:lpstr>
      <vt:lpstr>Monolith/Traditional vs Microservices/born in cloud</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Role of Security in DevOps aka DevSecOps</vt:lpstr>
      <vt:lpstr>Roles and Responsibilities</vt:lpstr>
      <vt:lpstr>Tip: Must Read Book </vt:lpstr>
      <vt:lpstr>DevOps Journey</vt:lpstr>
      <vt:lpstr>Kickstart Your DevOps Journey With Microsoft Help 5 Step Process and just a few weeks of work</vt:lpstr>
      <vt:lpstr>PowerPoint Presentation</vt:lpstr>
      <vt:lpstr>PowerPoint Presentation</vt:lpstr>
      <vt:lpstr>DevOps Resource Center</vt:lpstr>
      <vt:lpstr>Subscribe to the ”DevOps at Microsoft” YouTube channel</vt:lpstr>
      <vt:lpstr>Resources   What is DevOps? https://ptdrv.linkedin.com/2x6qwb3  Learn DevOps https://ptdrv.linkedin.com/5ljn2ey   </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2018-06-06T00:51:26Z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2018-06-06T00:51:08.1419616Z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